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398" r:id="rId6"/>
    <p:sldId id="314" r:id="rId7"/>
    <p:sldId id="403" r:id="rId8"/>
    <p:sldId id="442" r:id="rId9"/>
    <p:sldId id="401" r:id="rId10"/>
    <p:sldId id="368" r:id="rId11"/>
    <p:sldId id="379" r:id="rId12"/>
    <p:sldId id="397" r:id="rId13"/>
    <p:sldId id="451" r:id="rId14"/>
    <p:sldId id="460" r:id="rId15"/>
    <p:sldId id="450" r:id="rId16"/>
    <p:sldId id="462" r:id="rId17"/>
    <p:sldId id="4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647A4-9E28-4DC8-89BE-BA49608E087B}" v="3" dt="2024-02-20T14:35:21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3247" autoAdjust="0"/>
  </p:normalViewPr>
  <p:slideViewPr>
    <p:cSldViewPr snapToGrid="0">
      <p:cViewPr varScale="1">
        <p:scale>
          <a:sx n="38" d="100"/>
          <a:sy n="38" d="100"/>
        </p:scale>
        <p:origin x="1980" y="54"/>
      </p:cViewPr>
      <p:guideLst/>
    </p:cSldViewPr>
  </p:slideViewPr>
  <p:outlineViewPr>
    <p:cViewPr>
      <p:scale>
        <a:sx n="33" d="100"/>
        <a:sy n="33" d="100"/>
      </p:scale>
      <p:origin x="0" y="-168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tuart" userId="cd1012d5-b04b-422b-b058-5f78beb1f5c9" providerId="ADAL" clId="{C612F472-D75F-4AB3-95C2-9452E78ED7F8}"/>
    <pc:docChg chg="undo custSel addSld delSld modSld">
      <pc:chgData name="Stephen Stuart" userId="cd1012d5-b04b-422b-b058-5f78beb1f5c9" providerId="ADAL" clId="{C612F472-D75F-4AB3-95C2-9452E78ED7F8}" dt="2024-02-18T00:59:47.781" v="3603" actId="2696"/>
      <pc:docMkLst>
        <pc:docMk/>
      </pc:docMkLst>
      <pc:sldChg chg="del">
        <pc:chgData name="Stephen Stuart" userId="cd1012d5-b04b-422b-b058-5f78beb1f5c9" providerId="ADAL" clId="{C612F472-D75F-4AB3-95C2-9452E78ED7F8}" dt="2024-02-17T23:58:11.445" v="1" actId="2696"/>
        <pc:sldMkLst>
          <pc:docMk/>
          <pc:sldMk cId="1712350055" sldId="256"/>
        </pc:sldMkLst>
      </pc:sldChg>
      <pc:sldChg chg="modSp add mod">
        <pc:chgData name="Stephen Stuart" userId="cd1012d5-b04b-422b-b058-5f78beb1f5c9" providerId="ADAL" clId="{C612F472-D75F-4AB3-95C2-9452E78ED7F8}" dt="2024-02-18T00:01:02.745" v="149" actId="1036"/>
        <pc:sldMkLst>
          <pc:docMk/>
          <pc:sldMk cId="1253678273" sldId="257"/>
        </pc:sldMkLst>
        <pc:spChg chg="mod">
          <ac:chgData name="Stephen Stuart" userId="cd1012d5-b04b-422b-b058-5f78beb1f5c9" providerId="ADAL" clId="{C612F472-D75F-4AB3-95C2-9452E78ED7F8}" dt="2024-02-18T00:00:42.368" v="118" actId="20577"/>
          <ac:spMkLst>
            <pc:docMk/>
            <pc:sldMk cId="1253678273" sldId="257"/>
            <ac:spMk id="2" creationId="{00000000-0000-0000-0000-000000000000}"/>
          </ac:spMkLst>
        </pc:spChg>
        <pc:spChg chg="mod">
          <ac:chgData name="Stephen Stuart" userId="cd1012d5-b04b-422b-b058-5f78beb1f5c9" providerId="ADAL" clId="{C612F472-D75F-4AB3-95C2-9452E78ED7F8}" dt="2024-02-18T00:01:02.745" v="149" actId="1036"/>
          <ac:spMkLst>
            <pc:docMk/>
            <pc:sldMk cId="1253678273" sldId="257"/>
            <ac:spMk id="5" creationId="{00000000-0000-0000-0000-000000000000}"/>
          </ac:spMkLst>
        </pc:spChg>
      </pc:sldChg>
      <pc:sldChg chg="addSp delSp modSp add mod">
        <pc:chgData name="Stephen Stuart" userId="cd1012d5-b04b-422b-b058-5f78beb1f5c9" providerId="ADAL" clId="{C612F472-D75F-4AB3-95C2-9452E78ED7F8}" dt="2024-02-18T00:04:25.139" v="208" actId="21"/>
        <pc:sldMkLst>
          <pc:docMk/>
          <pc:sldMk cId="3695616573" sldId="314"/>
        </pc:sldMkLst>
        <pc:spChg chg="mod">
          <ac:chgData name="Stephen Stuart" userId="cd1012d5-b04b-422b-b058-5f78beb1f5c9" providerId="ADAL" clId="{C612F472-D75F-4AB3-95C2-9452E78ED7F8}" dt="2024-02-18T00:02:15.120" v="198" actId="2711"/>
          <ac:spMkLst>
            <pc:docMk/>
            <pc:sldMk cId="3695616573" sldId="314"/>
            <ac:spMk id="10" creationId="{62AF3930-CA62-4F4B-BCD1-B9E96F3B073F}"/>
          </ac:spMkLst>
        </pc:spChg>
        <pc:picChg chg="add del mod">
          <ac:chgData name="Stephen Stuart" userId="cd1012d5-b04b-422b-b058-5f78beb1f5c9" providerId="ADAL" clId="{C612F472-D75F-4AB3-95C2-9452E78ED7F8}" dt="2024-02-18T00:04:25.139" v="208" actId="21"/>
          <ac:picMkLst>
            <pc:docMk/>
            <pc:sldMk cId="3695616573" sldId="314"/>
            <ac:picMk id="5" creationId="{21D1B583-7D30-7E35-2531-47E994D64964}"/>
          </ac:picMkLst>
        </pc:picChg>
      </pc:sldChg>
      <pc:sldChg chg="addSp modSp add del">
        <pc:chgData name="Stephen Stuart" userId="cd1012d5-b04b-422b-b058-5f78beb1f5c9" providerId="ADAL" clId="{C612F472-D75F-4AB3-95C2-9452E78ED7F8}" dt="2024-02-18T00:06:02.764" v="212" actId="2696"/>
        <pc:sldMkLst>
          <pc:docMk/>
          <pc:sldMk cId="2258511454" sldId="363"/>
        </pc:sldMkLst>
        <pc:picChg chg="add mod">
          <ac:chgData name="Stephen Stuart" userId="cd1012d5-b04b-422b-b058-5f78beb1f5c9" providerId="ADAL" clId="{C612F472-D75F-4AB3-95C2-9452E78ED7F8}" dt="2024-02-18T00:04:33.383" v="211"/>
          <ac:picMkLst>
            <pc:docMk/>
            <pc:sldMk cId="2258511454" sldId="363"/>
            <ac:picMk id="3" creationId="{E7270FF6-0702-96E9-9F0F-F8A3D7069C9A}"/>
          </ac:picMkLst>
        </pc:picChg>
      </pc:sldChg>
      <pc:sldChg chg="modSp add mod modNotesTx">
        <pc:chgData name="Stephen Stuart" userId="cd1012d5-b04b-422b-b058-5f78beb1f5c9" providerId="ADAL" clId="{C612F472-D75F-4AB3-95C2-9452E78ED7F8}" dt="2024-02-18T00:07:53.762" v="292" actId="20577"/>
        <pc:sldMkLst>
          <pc:docMk/>
          <pc:sldMk cId="1153191572" sldId="368"/>
        </pc:sldMkLst>
        <pc:spChg chg="mod">
          <ac:chgData name="Stephen Stuart" userId="cd1012d5-b04b-422b-b058-5f78beb1f5c9" providerId="ADAL" clId="{C612F472-D75F-4AB3-95C2-9452E78ED7F8}" dt="2024-02-18T00:07:31.343" v="216" actId="2711"/>
          <ac:spMkLst>
            <pc:docMk/>
            <pc:sldMk cId="1153191572" sldId="368"/>
            <ac:spMk id="3" creationId="{8B6010C6-1F41-61DE-E004-9E0D27852F73}"/>
          </ac:spMkLst>
        </pc:spChg>
        <pc:spChg chg="mod">
          <ac:chgData name="Stephen Stuart" userId="cd1012d5-b04b-422b-b058-5f78beb1f5c9" providerId="ADAL" clId="{C612F472-D75F-4AB3-95C2-9452E78ED7F8}" dt="2024-02-18T00:07:39.260" v="223" actId="20577"/>
          <ac:spMkLst>
            <pc:docMk/>
            <pc:sldMk cId="1153191572" sldId="368"/>
            <ac:spMk id="4" creationId="{00000000-0000-0000-0000-000000000000}"/>
          </ac:spMkLst>
        </pc:spChg>
      </pc:sldChg>
      <pc:sldChg chg="addSp delSp modSp add mod setBg modNotesTx">
        <pc:chgData name="Stephen Stuart" userId="cd1012d5-b04b-422b-b058-5f78beb1f5c9" providerId="ADAL" clId="{C612F472-D75F-4AB3-95C2-9452E78ED7F8}" dt="2024-02-18T00:24:57.935" v="1386"/>
        <pc:sldMkLst>
          <pc:docMk/>
          <pc:sldMk cId="1594408007" sldId="379"/>
        </pc:sldMkLst>
        <pc:spChg chg="mod">
          <ac:chgData name="Stephen Stuart" userId="cd1012d5-b04b-422b-b058-5f78beb1f5c9" providerId="ADAL" clId="{C612F472-D75F-4AB3-95C2-9452E78ED7F8}" dt="2024-02-18T00:18:17.583" v="867" actId="26606"/>
          <ac:spMkLst>
            <pc:docMk/>
            <pc:sldMk cId="1594408007" sldId="379"/>
            <ac:spMk id="2" creationId="{5E3AE5E9-7948-73D4-9053-9A3213B77810}"/>
          </ac:spMkLst>
        </pc:spChg>
        <pc:spChg chg="del mod">
          <ac:chgData name="Stephen Stuart" userId="cd1012d5-b04b-422b-b058-5f78beb1f5c9" providerId="ADAL" clId="{C612F472-D75F-4AB3-95C2-9452E78ED7F8}" dt="2024-02-18T00:17:03.880" v="859" actId="478"/>
          <ac:spMkLst>
            <pc:docMk/>
            <pc:sldMk cId="1594408007" sldId="379"/>
            <ac:spMk id="3" creationId="{504F27BF-BF52-780F-10DA-42F6ED60AD51}"/>
          </ac:spMkLst>
        </pc:spChg>
        <pc:spChg chg="add del mod">
          <ac:chgData name="Stephen Stuart" userId="cd1012d5-b04b-422b-b058-5f78beb1f5c9" providerId="ADAL" clId="{C612F472-D75F-4AB3-95C2-9452E78ED7F8}" dt="2024-02-18T00:17:07.140" v="860" actId="478"/>
          <ac:spMkLst>
            <pc:docMk/>
            <pc:sldMk cId="1594408007" sldId="379"/>
            <ac:spMk id="6" creationId="{C73F60AF-EFF4-F201-C69E-F5C0EB227C4E}"/>
          </ac:spMkLst>
        </pc:spChg>
        <pc:spChg chg="add">
          <ac:chgData name="Stephen Stuart" userId="cd1012d5-b04b-422b-b058-5f78beb1f5c9" providerId="ADAL" clId="{C612F472-D75F-4AB3-95C2-9452E78ED7F8}" dt="2024-02-18T00:18:17.583" v="867" actId="26606"/>
          <ac:spMkLst>
            <pc:docMk/>
            <pc:sldMk cId="1594408007" sldId="379"/>
            <ac:spMk id="15" creationId="{ADA216DF-C268-4A25-A2DC-51E15F55003F}"/>
          </ac:spMkLst>
        </pc:spChg>
        <pc:spChg chg="add">
          <ac:chgData name="Stephen Stuart" userId="cd1012d5-b04b-422b-b058-5f78beb1f5c9" providerId="ADAL" clId="{C612F472-D75F-4AB3-95C2-9452E78ED7F8}" dt="2024-02-18T00:18:17.583" v="867" actId="26606"/>
          <ac:spMkLst>
            <pc:docMk/>
            <pc:sldMk cId="1594408007" sldId="379"/>
            <ac:spMk id="17" creationId="{DE127D07-37F2-4FE3-9F47-F0CD6740D5D8}"/>
          </ac:spMkLst>
        </pc:spChg>
        <pc:picChg chg="mod ord">
          <ac:chgData name="Stephen Stuart" userId="cd1012d5-b04b-422b-b058-5f78beb1f5c9" providerId="ADAL" clId="{C612F472-D75F-4AB3-95C2-9452E78ED7F8}" dt="2024-02-18T00:18:38.044" v="871" actId="1076"/>
          <ac:picMkLst>
            <pc:docMk/>
            <pc:sldMk cId="1594408007" sldId="379"/>
            <ac:picMk id="5" creationId="{B89D9F22-1082-CEA0-1148-78C61C111B3F}"/>
          </ac:picMkLst>
        </pc:picChg>
        <pc:picChg chg="add mod">
          <ac:chgData name="Stephen Stuart" userId="cd1012d5-b04b-422b-b058-5f78beb1f5c9" providerId="ADAL" clId="{C612F472-D75F-4AB3-95C2-9452E78ED7F8}" dt="2024-02-18T00:18:17.583" v="867" actId="26606"/>
          <ac:picMkLst>
            <pc:docMk/>
            <pc:sldMk cId="1594408007" sldId="379"/>
            <ac:picMk id="8" creationId="{577ED1A0-47AA-C6CD-05DC-6DCFD3D94548}"/>
          </ac:picMkLst>
        </pc:picChg>
        <pc:picChg chg="add mod">
          <ac:chgData name="Stephen Stuart" userId="cd1012d5-b04b-422b-b058-5f78beb1f5c9" providerId="ADAL" clId="{C612F472-D75F-4AB3-95C2-9452E78ED7F8}" dt="2024-02-18T00:18:32.632" v="870" actId="1076"/>
          <ac:picMkLst>
            <pc:docMk/>
            <pc:sldMk cId="1594408007" sldId="379"/>
            <ac:picMk id="10" creationId="{C2E19CE7-F6D1-9FF7-E4E5-2FF8836CD305}"/>
          </ac:picMkLst>
        </pc:picChg>
        <pc:picChg chg="add mod">
          <ac:chgData name="Stephen Stuart" userId="cd1012d5-b04b-422b-b058-5f78beb1f5c9" providerId="ADAL" clId="{C612F472-D75F-4AB3-95C2-9452E78ED7F8}" dt="2024-02-18T00:24:14.533" v="1382" actId="1076"/>
          <ac:picMkLst>
            <pc:docMk/>
            <pc:sldMk cId="1594408007" sldId="379"/>
            <ac:picMk id="12" creationId="{C6573C47-DA63-CCAA-7273-E42F2EED0D51}"/>
          </ac:picMkLst>
        </pc:picChg>
        <pc:picChg chg="add mod">
          <ac:chgData name="Stephen Stuart" userId="cd1012d5-b04b-422b-b058-5f78beb1f5c9" providerId="ADAL" clId="{C612F472-D75F-4AB3-95C2-9452E78ED7F8}" dt="2024-02-18T00:24:24.955" v="1384" actId="1076"/>
          <ac:picMkLst>
            <pc:docMk/>
            <pc:sldMk cId="1594408007" sldId="379"/>
            <ac:picMk id="13" creationId="{36B1F8A3-BC79-1CB9-5740-86CFE21A74B9}"/>
          </ac:picMkLst>
        </pc:picChg>
        <pc:picChg chg="add mod">
          <ac:chgData name="Stephen Stuart" userId="cd1012d5-b04b-422b-b058-5f78beb1f5c9" providerId="ADAL" clId="{C612F472-D75F-4AB3-95C2-9452E78ED7F8}" dt="2024-02-18T00:24:57.935" v="1386"/>
          <ac:picMkLst>
            <pc:docMk/>
            <pc:sldMk cId="1594408007" sldId="379"/>
            <ac:picMk id="14" creationId="{3DA4FA1C-EB9B-1D7F-693D-4466A817F54D}"/>
          </ac:picMkLst>
        </pc:picChg>
      </pc:sldChg>
      <pc:sldChg chg="addSp modSp add mod">
        <pc:chgData name="Stephen Stuart" userId="cd1012d5-b04b-422b-b058-5f78beb1f5c9" providerId="ADAL" clId="{C612F472-D75F-4AB3-95C2-9452E78ED7F8}" dt="2024-02-18T00:44:51.546" v="2827" actId="948"/>
        <pc:sldMkLst>
          <pc:docMk/>
          <pc:sldMk cId="751274229" sldId="397"/>
        </pc:sldMkLst>
        <pc:spChg chg="mod">
          <ac:chgData name="Stephen Stuart" userId="cd1012d5-b04b-422b-b058-5f78beb1f5c9" providerId="ADAL" clId="{C612F472-D75F-4AB3-95C2-9452E78ED7F8}" dt="2024-02-18T00:42:39.732" v="2785" actId="27636"/>
          <ac:spMkLst>
            <pc:docMk/>
            <pc:sldMk cId="751274229" sldId="397"/>
            <ac:spMk id="2" creationId="{717FEEB4-233A-4129-21EA-A557C857D08D}"/>
          </ac:spMkLst>
        </pc:spChg>
        <pc:spChg chg="mod">
          <ac:chgData name="Stephen Stuart" userId="cd1012d5-b04b-422b-b058-5f78beb1f5c9" providerId="ADAL" clId="{C612F472-D75F-4AB3-95C2-9452E78ED7F8}" dt="2024-02-18T00:44:51.546" v="2827" actId="948"/>
          <ac:spMkLst>
            <pc:docMk/>
            <pc:sldMk cId="751274229" sldId="397"/>
            <ac:spMk id="3" creationId="{BD48EC96-A055-F05A-19AD-68215B248DC6}"/>
          </ac:spMkLst>
        </pc:spChg>
        <pc:picChg chg="add mod">
          <ac:chgData name="Stephen Stuart" userId="cd1012d5-b04b-422b-b058-5f78beb1f5c9" providerId="ADAL" clId="{C612F472-D75F-4AB3-95C2-9452E78ED7F8}" dt="2024-02-18T00:43:38.844" v="2818"/>
          <ac:picMkLst>
            <pc:docMk/>
            <pc:sldMk cId="751274229" sldId="397"/>
            <ac:picMk id="4" creationId="{B5278D19-4610-AC15-534B-568B8E03E8E5}"/>
          </ac:picMkLst>
        </pc:picChg>
      </pc:sldChg>
      <pc:sldChg chg="modSp add mod">
        <pc:chgData name="Stephen Stuart" userId="cd1012d5-b04b-422b-b058-5f78beb1f5c9" providerId="ADAL" clId="{C612F472-D75F-4AB3-95C2-9452E78ED7F8}" dt="2024-02-18T00:58:21.905" v="3563" actId="255"/>
        <pc:sldMkLst>
          <pc:docMk/>
          <pc:sldMk cId="121131638" sldId="398"/>
        </pc:sldMkLst>
        <pc:spChg chg="mod">
          <ac:chgData name="Stephen Stuart" userId="cd1012d5-b04b-422b-b058-5f78beb1f5c9" providerId="ADAL" clId="{C612F472-D75F-4AB3-95C2-9452E78ED7F8}" dt="2024-02-18T00:58:21.905" v="3563" actId="255"/>
          <ac:spMkLst>
            <pc:docMk/>
            <pc:sldMk cId="121131638" sldId="398"/>
            <ac:spMk id="3" creationId="{00000000-0000-0000-0000-000000000000}"/>
          </ac:spMkLst>
        </pc:spChg>
        <pc:spChg chg="mod">
          <ac:chgData name="Stephen Stuart" userId="cd1012d5-b04b-422b-b058-5f78beb1f5c9" providerId="ADAL" clId="{C612F472-D75F-4AB3-95C2-9452E78ED7F8}" dt="2024-02-18T00:02:08.237" v="197" actId="2711"/>
          <ac:spMkLst>
            <pc:docMk/>
            <pc:sldMk cId="121131638" sldId="398"/>
            <ac:spMk id="4" creationId="{00000000-0000-0000-0000-000000000000}"/>
          </ac:spMkLst>
        </pc:spChg>
      </pc:sldChg>
      <pc:sldChg chg="addSp modSp add">
        <pc:chgData name="Stephen Stuart" userId="cd1012d5-b04b-422b-b058-5f78beb1f5c9" providerId="ADAL" clId="{C612F472-D75F-4AB3-95C2-9452E78ED7F8}" dt="2024-02-18T00:24:55.483" v="1385"/>
        <pc:sldMkLst>
          <pc:docMk/>
          <pc:sldMk cId="3881201606" sldId="401"/>
        </pc:sldMkLst>
        <pc:picChg chg="add mod">
          <ac:chgData name="Stephen Stuart" userId="cd1012d5-b04b-422b-b058-5f78beb1f5c9" providerId="ADAL" clId="{C612F472-D75F-4AB3-95C2-9452E78ED7F8}" dt="2024-02-18T00:24:55.483" v="1385"/>
          <ac:picMkLst>
            <pc:docMk/>
            <pc:sldMk cId="3881201606" sldId="401"/>
            <ac:picMk id="3" creationId="{C4E94954-66E4-2574-A763-D3F810574861}"/>
          </ac:picMkLst>
        </pc:picChg>
      </pc:sldChg>
      <pc:sldChg chg="addSp delSp modSp add mod">
        <pc:chgData name="Stephen Stuart" userId="cd1012d5-b04b-422b-b058-5f78beb1f5c9" providerId="ADAL" clId="{C612F472-D75F-4AB3-95C2-9452E78ED7F8}" dt="2024-02-18T00:04:28.094" v="209"/>
        <pc:sldMkLst>
          <pc:docMk/>
          <pc:sldMk cId="2558325292" sldId="403"/>
        </pc:sldMkLst>
        <pc:picChg chg="add del mod">
          <ac:chgData name="Stephen Stuart" userId="cd1012d5-b04b-422b-b058-5f78beb1f5c9" providerId="ADAL" clId="{C612F472-D75F-4AB3-95C2-9452E78ED7F8}" dt="2024-02-18T00:04:05.710" v="202" actId="21"/>
          <ac:picMkLst>
            <pc:docMk/>
            <pc:sldMk cId="2558325292" sldId="403"/>
            <ac:picMk id="5" creationId="{21D1B583-7D30-7E35-2531-47E994D64964}"/>
          </ac:picMkLst>
        </pc:picChg>
        <pc:picChg chg="add mod">
          <ac:chgData name="Stephen Stuart" userId="cd1012d5-b04b-422b-b058-5f78beb1f5c9" providerId="ADAL" clId="{C612F472-D75F-4AB3-95C2-9452E78ED7F8}" dt="2024-02-18T00:04:28.094" v="209"/>
          <ac:picMkLst>
            <pc:docMk/>
            <pc:sldMk cId="2558325292" sldId="403"/>
            <ac:picMk id="6" creationId="{21D1B583-7D30-7E35-2531-47E994D64964}"/>
          </ac:picMkLst>
        </pc:picChg>
      </pc:sldChg>
      <pc:sldChg chg="addSp modSp add mod">
        <pc:chgData name="Stephen Stuart" userId="cd1012d5-b04b-422b-b058-5f78beb1f5c9" providerId="ADAL" clId="{C612F472-D75F-4AB3-95C2-9452E78ED7F8}" dt="2024-02-18T00:35:18.399" v="1975" actId="207"/>
        <pc:sldMkLst>
          <pc:docMk/>
          <pc:sldMk cId="1215949700" sldId="442"/>
        </pc:sldMkLst>
        <pc:spChg chg="mod">
          <ac:chgData name="Stephen Stuart" userId="cd1012d5-b04b-422b-b058-5f78beb1f5c9" providerId="ADAL" clId="{C612F472-D75F-4AB3-95C2-9452E78ED7F8}" dt="2024-02-18T00:35:18.399" v="1975" actId="207"/>
          <ac:spMkLst>
            <pc:docMk/>
            <pc:sldMk cId="1215949700" sldId="442"/>
            <ac:spMk id="3" creationId="{D6840FD0-C4F4-E9DE-0C68-27A8E532EBA7}"/>
          </ac:spMkLst>
        </pc:spChg>
        <pc:picChg chg="add mod">
          <ac:chgData name="Stephen Stuart" userId="cd1012d5-b04b-422b-b058-5f78beb1f5c9" providerId="ADAL" clId="{C612F472-D75F-4AB3-95C2-9452E78ED7F8}" dt="2024-02-18T00:04:30.860" v="210"/>
          <ac:picMkLst>
            <pc:docMk/>
            <pc:sldMk cId="1215949700" sldId="442"/>
            <ac:picMk id="4" creationId="{EBB9E2E1-4E33-FB21-727D-F46D4D6A30DA}"/>
          </ac:picMkLst>
        </pc:picChg>
      </pc:sldChg>
      <pc:sldChg chg="addSp modSp add mod modNotesTx">
        <pc:chgData name="Stephen Stuart" userId="cd1012d5-b04b-422b-b058-5f78beb1f5c9" providerId="ADAL" clId="{C612F472-D75F-4AB3-95C2-9452E78ED7F8}" dt="2024-02-18T00:57:31.294" v="3554"/>
        <pc:sldMkLst>
          <pc:docMk/>
          <pc:sldMk cId="932756007" sldId="450"/>
        </pc:sldMkLst>
        <pc:spChg chg="mod">
          <ac:chgData name="Stephen Stuart" userId="cd1012d5-b04b-422b-b058-5f78beb1f5c9" providerId="ADAL" clId="{C612F472-D75F-4AB3-95C2-9452E78ED7F8}" dt="2024-02-18T00:47:35.056" v="3029" actId="20577"/>
          <ac:spMkLst>
            <pc:docMk/>
            <pc:sldMk cId="932756007" sldId="450"/>
            <ac:spMk id="3" creationId="{FB9DCEBA-EBB4-10B0-E0FB-8F07A10855BA}"/>
          </ac:spMkLst>
        </pc:spChg>
        <pc:picChg chg="add mod">
          <ac:chgData name="Stephen Stuart" userId="cd1012d5-b04b-422b-b058-5f78beb1f5c9" providerId="ADAL" clId="{C612F472-D75F-4AB3-95C2-9452E78ED7F8}" dt="2024-02-18T00:57:31.294" v="3554"/>
          <ac:picMkLst>
            <pc:docMk/>
            <pc:sldMk cId="932756007" sldId="450"/>
            <ac:picMk id="4" creationId="{314970C7-F80C-26FB-BBD3-797428DCE408}"/>
          </ac:picMkLst>
        </pc:picChg>
      </pc:sldChg>
      <pc:sldChg chg="addSp modSp add mod">
        <pc:chgData name="Stephen Stuart" userId="cd1012d5-b04b-422b-b058-5f78beb1f5c9" providerId="ADAL" clId="{C612F472-D75F-4AB3-95C2-9452E78ED7F8}" dt="2024-02-18T00:57:27.420" v="3553"/>
        <pc:sldMkLst>
          <pc:docMk/>
          <pc:sldMk cId="3735850191" sldId="454"/>
        </pc:sldMkLst>
        <pc:spChg chg="mod">
          <ac:chgData name="Stephen Stuart" userId="cd1012d5-b04b-422b-b058-5f78beb1f5c9" providerId="ADAL" clId="{C612F472-D75F-4AB3-95C2-9452E78ED7F8}" dt="2024-02-18T00:57:06.088" v="3551" actId="113"/>
          <ac:spMkLst>
            <pc:docMk/>
            <pc:sldMk cId="3735850191" sldId="454"/>
            <ac:spMk id="2" creationId="{39C1DAAF-5BFD-DE8A-41BC-E19238A38F08}"/>
          </ac:spMkLst>
        </pc:spChg>
        <pc:picChg chg="add mod">
          <ac:chgData name="Stephen Stuart" userId="cd1012d5-b04b-422b-b058-5f78beb1f5c9" providerId="ADAL" clId="{C612F472-D75F-4AB3-95C2-9452E78ED7F8}" dt="2024-02-18T00:57:27.420" v="3553"/>
          <ac:picMkLst>
            <pc:docMk/>
            <pc:sldMk cId="3735850191" sldId="454"/>
            <ac:picMk id="8" creationId="{EA0B45ED-F3EE-BC35-563A-15BFA72A11EC}"/>
          </ac:picMkLst>
        </pc:picChg>
        <pc:picChg chg="mod">
          <ac:chgData name="Stephen Stuart" userId="cd1012d5-b04b-422b-b058-5f78beb1f5c9" providerId="ADAL" clId="{C612F472-D75F-4AB3-95C2-9452E78ED7F8}" dt="2024-02-18T00:57:19.541" v="3552" actId="1076"/>
          <ac:picMkLst>
            <pc:docMk/>
            <pc:sldMk cId="3735850191" sldId="454"/>
            <ac:picMk id="15" creationId="{46ED6AE3-5298-3262-47B8-FB6B8B038117}"/>
          </ac:picMkLst>
        </pc:picChg>
      </pc:sldChg>
      <pc:sldChg chg="addSp delSp modSp add mod setBg modNotesTx">
        <pc:chgData name="Stephen Stuart" userId="cd1012d5-b04b-422b-b058-5f78beb1f5c9" providerId="ADAL" clId="{C612F472-D75F-4AB3-95C2-9452E78ED7F8}" dt="2024-02-18T00:40:57.972" v="2678" actId="1076"/>
        <pc:sldMkLst>
          <pc:docMk/>
          <pc:sldMk cId="3351492055" sldId="460"/>
        </pc:sldMkLst>
        <pc:spChg chg="mod">
          <ac:chgData name="Stephen Stuart" userId="cd1012d5-b04b-422b-b058-5f78beb1f5c9" providerId="ADAL" clId="{C612F472-D75F-4AB3-95C2-9452E78ED7F8}" dt="2024-02-18T00:36:58.855" v="2006" actId="20577"/>
          <ac:spMkLst>
            <pc:docMk/>
            <pc:sldMk cId="3351492055" sldId="460"/>
            <ac:spMk id="2" creationId="{431C5922-E724-56FE-8D64-8754B547365B}"/>
          </ac:spMkLst>
        </pc:spChg>
        <pc:spChg chg="add mod">
          <ac:chgData name="Stephen Stuart" userId="cd1012d5-b04b-422b-b058-5f78beb1f5c9" providerId="ADAL" clId="{C612F472-D75F-4AB3-95C2-9452E78ED7F8}" dt="2024-02-18T00:40:57.972" v="2678" actId="1076"/>
          <ac:spMkLst>
            <pc:docMk/>
            <pc:sldMk cId="3351492055" sldId="460"/>
            <ac:spMk id="9" creationId="{0B3032EF-1E8D-EA34-6459-625EDD71D83E}"/>
          </ac:spMkLst>
        </pc:spChg>
        <pc:spChg chg="add del">
          <ac:chgData name="Stephen Stuart" userId="cd1012d5-b04b-422b-b058-5f78beb1f5c9" providerId="ADAL" clId="{C612F472-D75F-4AB3-95C2-9452E78ED7F8}" dt="2024-02-18T00:36:36.018" v="1996" actId="26606"/>
          <ac:spMkLst>
            <pc:docMk/>
            <pc:sldMk cId="3351492055" sldId="460"/>
            <ac:spMk id="15" creationId="{2C61293E-6EBE-43EF-A52C-9BEBFD7679D4}"/>
          </ac:spMkLst>
        </pc:spChg>
        <pc:spChg chg="add del">
          <ac:chgData name="Stephen Stuart" userId="cd1012d5-b04b-422b-b058-5f78beb1f5c9" providerId="ADAL" clId="{C612F472-D75F-4AB3-95C2-9452E78ED7F8}" dt="2024-02-18T00:36:36.018" v="1996" actId="26606"/>
          <ac:spMkLst>
            <pc:docMk/>
            <pc:sldMk cId="3351492055" sldId="460"/>
            <ac:spMk id="17" creationId="{21540236-BFD5-4A9D-8840-4703E7F76825}"/>
          </ac:spMkLst>
        </pc:spChg>
        <pc:spChg chg="add del">
          <ac:chgData name="Stephen Stuart" userId="cd1012d5-b04b-422b-b058-5f78beb1f5c9" providerId="ADAL" clId="{C612F472-D75F-4AB3-95C2-9452E78ED7F8}" dt="2024-02-18T00:36:44.155" v="1998" actId="26606"/>
          <ac:spMkLst>
            <pc:docMk/>
            <pc:sldMk cId="3351492055" sldId="460"/>
            <ac:spMk id="19" creationId="{45D37F4E-DDB4-456B-97E0-9937730A039F}"/>
          </ac:spMkLst>
        </pc:spChg>
        <pc:spChg chg="add del">
          <ac:chgData name="Stephen Stuart" userId="cd1012d5-b04b-422b-b058-5f78beb1f5c9" providerId="ADAL" clId="{C612F472-D75F-4AB3-95C2-9452E78ED7F8}" dt="2024-02-18T00:36:44.155" v="1998" actId="26606"/>
          <ac:spMkLst>
            <pc:docMk/>
            <pc:sldMk cId="3351492055" sldId="460"/>
            <ac:spMk id="20" creationId="{B2DD41CD-8F47-4F56-AD12-4E2FF7696987}"/>
          </ac:spMkLst>
        </pc:spChg>
        <pc:spChg chg="add del">
          <ac:chgData name="Stephen Stuart" userId="cd1012d5-b04b-422b-b058-5f78beb1f5c9" providerId="ADAL" clId="{C612F472-D75F-4AB3-95C2-9452E78ED7F8}" dt="2024-02-18T00:36:46.030" v="2000" actId="26606"/>
          <ac:spMkLst>
            <pc:docMk/>
            <pc:sldMk cId="3351492055" sldId="460"/>
            <ac:spMk id="22" creationId="{7B831B6F-405A-4B47-B9BB-5CA88F285844}"/>
          </ac:spMkLst>
        </pc:spChg>
        <pc:spChg chg="add del">
          <ac:chgData name="Stephen Stuart" userId="cd1012d5-b04b-422b-b058-5f78beb1f5c9" providerId="ADAL" clId="{C612F472-D75F-4AB3-95C2-9452E78ED7F8}" dt="2024-02-18T00:36:46.030" v="2000" actId="26606"/>
          <ac:spMkLst>
            <pc:docMk/>
            <pc:sldMk cId="3351492055" sldId="460"/>
            <ac:spMk id="23" creationId="{953EE71A-6488-4203-A7C4-77102FD0DCCA}"/>
          </ac:spMkLst>
        </pc:spChg>
        <pc:spChg chg="add del">
          <ac:chgData name="Stephen Stuart" userId="cd1012d5-b04b-422b-b058-5f78beb1f5c9" providerId="ADAL" clId="{C612F472-D75F-4AB3-95C2-9452E78ED7F8}" dt="2024-02-18T00:36:51.810" v="2002" actId="26606"/>
          <ac:spMkLst>
            <pc:docMk/>
            <pc:sldMk cId="3351492055" sldId="460"/>
            <ac:spMk id="25" creationId="{743AA782-23D1-4521-8CAD-47662984AA08}"/>
          </ac:spMkLst>
        </pc:spChg>
        <pc:spChg chg="add del">
          <ac:chgData name="Stephen Stuart" userId="cd1012d5-b04b-422b-b058-5f78beb1f5c9" providerId="ADAL" clId="{C612F472-D75F-4AB3-95C2-9452E78ED7F8}" dt="2024-02-18T00:36:51.810" v="2002" actId="26606"/>
          <ac:spMkLst>
            <pc:docMk/>
            <pc:sldMk cId="3351492055" sldId="460"/>
            <ac:spMk id="26" creationId="{71877DBC-BB60-40F0-AC93-2ACDBAAE60CE}"/>
          </ac:spMkLst>
        </pc:spChg>
        <pc:spChg chg="add">
          <ac:chgData name="Stephen Stuart" userId="cd1012d5-b04b-422b-b058-5f78beb1f5c9" providerId="ADAL" clId="{C612F472-D75F-4AB3-95C2-9452E78ED7F8}" dt="2024-02-18T00:36:51.810" v="2003" actId="26606"/>
          <ac:spMkLst>
            <pc:docMk/>
            <pc:sldMk cId="3351492055" sldId="460"/>
            <ac:spMk id="28" creationId="{2C61293E-6EBE-43EF-A52C-9BEBFD7679D4}"/>
          </ac:spMkLst>
        </pc:spChg>
        <pc:spChg chg="add">
          <ac:chgData name="Stephen Stuart" userId="cd1012d5-b04b-422b-b058-5f78beb1f5c9" providerId="ADAL" clId="{C612F472-D75F-4AB3-95C2-9452E78ED7F8}" dt="2024-02-18T00:36:51.810" v="2003" actId="26606"/>
          <ac:spMkLst>
            <pc:docMk/>
            <pc:sldMk cId="3351492055" sldId="460"/>
            <ac:spMk id="29" creationId="{21540236-BFD5-4A9D-8840-4703E7F76825}"/>
          </ac:spMkLst>
        </pc:spChg>
        <pc:graphicFrameChg chg="del modGraphic">
          <ac:chgData name="Stephen Stuart" userId="cd1012d5-b04b-422b-b058-5f78beb1f5c9" providerId="ADAL" clId="{C612F472-D75F-4AB3-95C2-9452E78ED7F8}" dt="2024-02-18T00:26:48.202" v="1418" actId="478"/>
          <ac:graphicFrameMkLst>
            <pc:docMk/>
            <pc:sldMk cId="3351492055" sldId="460"/>
            <ac:graphicFrameMk id="11" creationId="{5B3A27CE-BED9-9425-D8C0-ED549240CB0D}"/>
          </ac:graphicFrameMkLst>
        </pc:graphicFrameChg>
        <pc:picChg chg="del">
          <ac:chgData name="Stephen Stuart" userId="cd1012d5-b04b-422b-b058-5f78beb1f5c9" providerId="ADAL" clId="{C612F472-D75F-4AB3-95C2-9452E78ED7F8}" dt="2024-02-18T00:26:44.723" v="1416" actId="478"/>
          <ac:picMkLst>
            <pc:docMk/>
            <pc:sldMk cId="3351492055" sldId="460"/>
            <ac:picMk id="3" creationId="{BC1FBE9B-50F7-557C-116A-CB3F13081A46}"/>
          </ac:picMkLst>
        </pc:picChg>
        <pc:picChg chg="del">
          <ac:chgData name="Stephen Stuart" userId="cd1012d5-b04b-422b-b058-5f78beb1f5c9" providerId="ADAL" clId="{C612F472-D75F-4AB3-95C2-9452E78ED7F8}" dt="2024-02-18T00:26:43.968" v="1415" actId="478"/>
          <ac:picMkLst>
            <pc:docMk/>
            <pc:sldMk cId="3351492055" sldId="460"/>
            <ac:picMk id="4" creationId="{EEB62C8E-E893-FACE-4465-702AA225F6CF}"/>
          </ac:picMkLst>
        </pc:picChg>
        <pc:picChg chg="add del mod">
          <ac:chgData name="Stephen Stuart" userId="cd1012d5-b04b-422b-b058-5f78beb1f5c9" providerId="ADAL" clId="{C612F472-D75F-4AB3-95C2-9452E78ED7F8}" dt="2024-02-18T00:35:50.026" v="1982" actId="478"/>
          <ac:picMkLst>
            <pc:docMk/>
            <pc:sldMk cId="3351492055" sldId="460"/>
            <ac:picMk id="5" creationId="{B606AD19-8E70-74A2-59D5-680D4FBFDAD3}"/>
          </ac:picMkLst>
        </pc:picChg>
        <pc:picChg chg="add del mod">
          <ac:chgData name="Stephen Stuart" userId="cd1012d5-b04b-422b-b058-5f78beb1f5c9" providerId="ADAL" clId="{C612F472-D75F-4AB3-95C2-9452E78ED7F8}" dt="2024-02-18T00:35:50.825" v="1983" actId="478"/>
          <ac:picMkLst>
            <pc:docMk/>
            <pc:sldMk cId="3351492055" sldId="460"/>
            <ac:picMk id="6" creationId="{EA6CD20A-A226-FAE6-875D-A04226F173B2}"/>
          </ac:picMkLst>
        </pc:picChg>
        <pc:picChg chg="add del mod">
          <ac:chgData name="Stephen Stuart" userId="cd1012d5-b04b-422b-b058-5f78beb1f5c9" providerId="ADAL" clId="{C612F472-D75F-4AB3-95C2-9452E78ED7F8}" dt="2024-02-18T00:35:49.169" v="1980" actId="478"/>
          <ac:picMkLst>
            <pc:docMk/>
            <pc:sldMk cId="3351492055" sldId="460"/>
            <ac:picMk id="7" creationId="{C9307AEE-2705-C7D3-D012-F6AA55793D80}"/>
          </ac:picMkLst>
        </pc:picChg>
        <pc:picChg chg="add del mod ord">
          <ac:chgData name="Stephen Stuart" userId="cd1012d5-b04b-422b-b058-5f78beb1f5c9" providerId="ADAL" clId="{C612F472-D75F-4AB3-95C2-9452E78ED7F8}" dt="2024-02-18T00:36:51.810" v="2003" actId="26606"/>
          <ac:picMkLst>
            <pc:docMk/>
            <pc:sldMk cId="3351492055" sldId="460"/>
            <ac:picMk id="8" creationId="{F054558D-FE52-D702-2DA4-8CDD6679F738}"/>
          </ac:picMkLst>
        </pc:picChg>
        <pc:picChg chg="add mod">
          <ac:chgData name="Stephen Stuart" userId="cd1012d5-b04b-422b-b058-5f78beb1f5c9" providerId="ADAL" clId="{C612F472-D75F-4AB3-95C2-9452E78ED7F8}" dt="2024-02-18T00:36:19.463" v="1994"/>
          <ac:picMkLst>
            <pc:docMk/>
            <pc:sldMk cId="3351492055" sldId="460"/>
            <ac:picMk id="10" creationId="{827BF7E9-B322-C33B-1644-82E96D6CBC2C}"/>
          </ac:picMkLst>
        </pc:picChg>
      </pc:sldChg>
      <pc:sldChg chg="addSp delSp modSp add del mod modNotesTx">
        <pc:chgData name="Stephen Stuart" userId="cd1012d5-b04b-422b-b058-5f78beb1f5c9" providerId="ADAL" clId="{C612F472-D75F-4AB3-95C2-9452E78ED7F8}" dt="2024-02-18T00:59:47.781" v="3603" actId="2696"/>
        <pc:sldMkLst>
          <pc:docMk/>
          <pc:sldMk cId="3009332234" sldId="461"/>
        </pc:sldMkLst>
        <pc:spChg chg="del mod">
          <ac:chgData name="Stephen Stuart" userId="cd1012d5-b04b-422b-b058-5f78beb1f5c9" providerId="ADAL" clId="{C612F472-D75F-4AB3-95C2-9452E78ED7F8}" dt="2024-02-18T00:51:18.492" v="3343" actId="478"/>
          <ac:spMkLst>
            <pc:docMk/>
            <pc:sldMk cId="3009332234" sldId="461"/>
            <ac:spMk id="2" creationId="{A13AB43A-8D7F-803F-0768-5B0CAA1DDC31}"/>
          </ac:spMkLst>
        </pc:spChg>
        <pc:spChg chg="del">
          <ac:chgData name="Stephen Stuart" userId="cd1012d5-b04b-422b-b058-5f78beb1f5c9" providerId="ADAL" clId="{C612F472-D75F-4AB3-95C2-9452E78ED7F8}" dt="2024-02-18T00:50:23.970" v="3337" actId="478"/>
          <ac:spMkLst>
            <pc:docMk/>
            <pc:sldMk cId="3009332234" sldId="461"/>
            <ac:spMk id="3" creationId="{F941C100-2EAE-1909-C646-B7877827BC00}"/>
          </ac:spMkLst>
        </pc:spChg>
        <pc:spChg chg="add del mod">
          <ac:chgData name="Stephen Stuart" userId="cd1012d5-b04b-422b-b058-5f78beb1f5c9" providerId="ADAL" clId="{C612F472-D75F-4AB3-95C2-9452E78ED7F8}" dt="2024-02-18T00:50:27.666" v="3339" actId="478"/>
          <ac:spMkLst>
            <pc:docMk/>
            <pc:sldMk cId="3009332234" sldId="461"/>
            <ac:spMk id="5" creationId="{CBA2AFE9-91B1-EADA-1C73-45F309C2C509}"/>
          </ac:spMkLst>
        </pc:spChg>
        <pc:spChg chg="add del mod">
          <ac:chgData name="Stephen Stuart" userId="cd1012d5-b04b-422b-b058-5f78beb1f5c9" providerId="ADAL" clId="{C612F472-D75F-4AB3-95C2-9452E78ED7F8}" dt="2024-02-18T00:51:21.288" v="3344" actId="478"/>
          <ac:spMkLst>
            <pc:docMk/>
            <pc:sldMk cId="3009332234" sldId="461"/>
            <ac:spMk id="10" creationId="{CC2D09F0-61FD-9F4A-0129-EDB13EA8C9AE}"/>
          </ac:spMkLst>
        </pc:spChg>
        <pc:spChg chg="add del mod">
          <ac:chgData name="Stephen Stuart" userId="cd1012d5-b04b-422b-b058-5f78beb1f5c9" providerId="ADAL" clId="{C612F472-D75F-4AB3-95C2-9452E78ED7F8}" dt="2024-02-18T00:59:09.241" v="3596" actId="21"/>
          <ac:spMkLst>
            <pc:docMk/>
            <pc:sldMk cId="3009332234" sldId="461"/>
            <ac:spMk id="11" creationId="{65FC6E8E-B1E0-ABE4-9D27-B32033F2C6AF}"/>
          </ac:spMkLst>
        </pc:spChg>
        <pc:picChg chg="del">
          <ac:chgData name="Stephen Stuart" userId="cd1012d5-b04b-422b-b058-5f78beb1f5c9" providerId="ADAL" clId="{C612F472-D75F-4AB3-95C2-9452E78ED7F8}" dt="2024-02-18T00:50:26.023" v="3338" actId="478"/>
          <ac:picMkLst>
            <pc:docMk/>
            <pc:sldMk cId="3009332234" sldId="461"/>
            <ac:picMk id="7" creationId="{354AE56F-B646-1448-7D26-423B6E8B907B}"/>
          </ac:picMkLst>
        </pc:picChg>
        <pc:picChg chg="add del mod">
          <ac:chgData name="Stephen Stuart" userId="cd1012d5-b04b-422b-b058-5f78beb1f5c9" providerId="ADAL" clId="{C612F472-D75F-4AB3-95C2-9452E78ED7F8}" dt="2024-02-18T00:59:09.241" v="3596" actId="21"/>
          <ac:picMkLst>
            <pc:docMk/>
            <pc:sldMk cId="3009332234" sldId="461"/>
            <ac:picMk id="8" creationId="{D4D1DF1B-488E-EDAC-D18D-B786935D94C2}"/>
          </ac:picMkLst>
        </pc:picChg>
        <pc:picChg chg="add del mod">
          <ac:chgData name="Stephen Stuart" userId="cd1012d5-b04b-422b-b058-5f78beb1f5c9" providerId="ADAL" clId="{C612F472-D75F-4AB3-95C2-9452E78ED7F8}" dt="2024-02-18T00:59:09.241" v="3596" actId="21"/>
          <ac:picMkLst>
            <pc:docMk/>
            <pc:sldMk cId="3009332234" sldId="461"/>
            <ac:picMk id="13" creationId="{72FD9339-318E-4B1C-AE99-0D6C80E3E56F}"/>
          </ac:picMkLst>
        </pc:picChg>
        <pc:picChg chg="add del mod">
          <ac:chgData name="Stephen Stuart" userId="cd1012d5-b04b-422b-b058-5f78beb1f5c9" providerId="ADAL" clId="{C612F472-D75F-4AB3-95C2-9452E78ED7F8}" dt="2024-02-18T00:57:50.362" v="3558" actId="478"/>
          <ac:picMkLst>
            <pc:docMk/>
            <pc:sldMk cId="3009332234" sldId="461"/>
            <ac:picMk id="14" creationId="{EDF4C2F4-C826-E2F1-9B10-9FC4EDBD4C6A}"/>
          </ac:picMkLst>
        </pc:picChg>
      </pc:sldChg>
      <pc:sldChg chg="addSp delSp modSp add mod">
        <pc:chgData name="Stephen Stuart" userId="cd1012d5-b04b-422b-b058-5f78beb1f5c9" providerId="ADAL" clId="{C612F472-D75F-4AB3-95C2-9452E78ED7F8}" dt="2024-02-18T00:59:33.542" v="3602" actId="1076"/>
        <pc:sldMkLst>
          <pc:docMk/>
          <pc:sldMk cId="3073723871" sldId="462"/>
        </pc:sldMkLst>
        <pc:spChg chg="add del mod">
          <ac:chgData name="Stephen Stuart" userId="cd1012d5-b04b-422b-b058-5f78beb1f5c9" providerId="ADAL" clId="{C612F472-D75F-4AB3-95C2-9452E78ED7F8}" dt="2024-02-18T00:59:00.705" v="3595" actId="478"/>
          <ac:spMkLst>
            <pc:docMk/>
            <pc:sldMk cId="3073723871" sldId="462"/>
            <ac:spMk id="3" creationId="{389EE55D-81FE-5C05-A3B3-7928E3682F4C}"/>
          </ac:spMkLst>
        </pc:spChg>
        <pc:spChg chg="del mod">
          <ac:chgData name="Stephen Stuart" userId="cd1012d5-b04b-422b-b058-5f78beb1f5c9" providerId="ADAL" clId="{C612F472-D75F-4AB3-95C2-9452E78ED7F8}" dt="2024-02-18T00:58:57.688" v="3594" actId="478"/>
          <ac:spMkLst>
            <pc:docMk/>
            <pc:sldMk cId="3073723871" sldId="462"/>
            <ac:spMk id="7" creationId="{6D44C862-6ABA-FC1B-03F7-F68E9E92EC89}"/>
          </ac:spMkLst>
        </pc:spChg>
        <pc:spChg chg="mod">
          <ac:chgData name="Stephen Stuart" userId="cd1012d5-b04b-422b-b058-5f78beb1f5c9" providerId="ADAL" clId="{C612F472-D75F-4AB3-95C2-9452E78ED7F8}" dt="2024-02-18T00:58:50.782" v="3592" actId="27636"/>
          <ac:spMkLst>
            <pc:docMk/>
            <pc:sldMk cId="3073723871" sldId="462"/>
            <ac:spMk id="10" creationId="{0DA183C2-FCE3-D55F-AD98-CF0871BF3E97}"/>
          </ac:spMkLst>
        </pc:spChg>
        <pc:spChg chg="add mod">
          <ac:chgData name="Stephen Stuart" userId="cd1012d5-b04b-422b-b058-5f78beb1f5c9" providerId="ADAL" clId="{C612F472-D75F-4AB3-95C2-9452E78ED7F8}" dt="2024-02-18T00:59:33.542" v="3602" actId="1076"/>
          <ac:spMkLst>
            <pc:docMk/>
            <pc:sldMk cId="3073723871" sldId="462"/>
            <ac:spMk id="11" creationId="{65FC6E8E-B1E0-ABE4-9D27-B32033F2C6AF}"/>
          </ac:spMkLst>
        </pc:spChg>
        <pc:picChg chg="add mod">
          <ac:chgData name="Stephen Stuart" userId="cd1012d5-b04b-422b-b058-5f78beb1f5c9" providerId="ADAL" clId="{C612F472-D75F-4AB3-95C2-9452E78ED7F8}" dt="2024-02-18T00:59:18.071" v="3599" actId="1076"/>
          <ac:picMkLst>
            <pc:docMk/>
            <pc:sldMk cId="3073723871" sldId="462"/>
            <ac:picMk id="8" creationId="{D4D1DF1B-488E-EDAC-D18D-B786935D94C2}"/>
          </ac:picMkLst>
        </pc:picChg>
        <pc:picChg chg="add mod">
          <ac:chgData name="Stephen Stuart" userId="cd1012d5-b04b-422b-b058-5f78beb1f5c9" providerId="ADAL" clId="{C612F472-D75F-4AB3-95C2-9452E78ED7F8}" dt="2024-02-18T00:59:28.487" v="3600" actId="1076"/>
          <ac:picMkLst>
            <pc:docMk/>
            <pc:sldMk cId="3073723871" sldId="462"/>
            <ac:picMk id="13" creationId="{72FD9339-318E-4B1C-AE99-0D6C80E3E56F}"/>
          </ac:picMkLst>
        </pc:picChg>
      </pc:sldChg>
    </pc:docChg>
  </pc:docChgLst>
  <pc:docChgLst>
    <pc:chgData name="Rebecca Mowbray" userId="5431ce4e-fe4d-43be-b7c8-a70ab4fb7446" providerId="ADAL" clId="{F896CF79-0D44-4C04-B2C2-055519326AA4}"/>
    <pc:docChg chg="modSld">
      <pc:chgData name="Rebecca Mowbray" userId="5431ce4e-fe4d-43be-b7c8-a70ab4fb7446" providerId="ADAL" clId="{F896CF79-0D44-4C04-B2C2-055519326AA4}" dt="2024-02-20T15:14:30.359" v="13" actId="6549"/>
      <pc:docMkLst>
        <pc:docMk/>
      </pc:docMkLst>
      <pc:sldChg chg="modNotesTx">
        <pc:chgData name="Rebecca Mowbray" userId="5431ce4e-fe4d-43be-b7c8-a70ab4fb7446" providerId="ADAL" clId="{F896CF79-0D44-4C04-B2C2-055519326AA4}" dt="2024-02-20T15:13:18.200" v="0" actId="20577"/>
        <pc:sldMkLst>
          <pc:docMk/>
          <pc:sldMk cId="1253678273" sldId="257"/>
        </pc:sldMkLst>
      </pc:sldChg>
      <pc:sldChg chg="modNotesTx">
        <pc:chgData name="Rebecca Mowbray" userId="5431ce4e-fe4d-43be-b7c8-a70ab4fb7446" providerId="ADAL" clId="{F896CF79-0D44-4C04-B2C2-055519326AA4}" dt="2024-02-20T15:13:27.517" v="2" actId="20577"/>
        <pc:sldMkLst>
          <pc:docMk/>
          <pc:sldMk cId="3695616573" sldId="314"/>
        </pc:sldMkLst>
      </pc:sldChg>
      <pc:sldChg chg="modNotesTx">
        <pc:chgData name="Rebecca Mowbray" userId="5431ce4e-fe4d-43be-b7c8-a70ab4fb7446" providerId="ADAL" clId="{F896CF79-0D44-4C04-B2C2-055519326AA4}" dt="2024-02-20T15:13:48.641" v="6" actId="6549"/>
        <pc:sldMkLst>
          <pc:docMk/>
          <pc:sldMk cId="1153191572" sldId="368"/>
        </pc:sldMkLst>
      </pc:sldChg>
      <pc:sldChg chg="modNotesTx">
        <pc:chgData name="Rebecca Mowbray" userId="5431ce4e-fe4d-43be-b7c8-a70ab4fb7446" providerId="ADAL" clId="{F896CF79-0D44-4C04-B2C2-055519326AA4}" dt="2024-02-20T15:13:56.373" v="7" actId="6549"/>
        <pc:sldMkLst>
          <pc:docMk/>
          <pc:sldMk cId="1594408007" sldId="379"/>
        </pc:sldMkLst>
      </pc:sldChg>
      <pc:sldChg chg="modNotesTx">
        <pc:chgData name="Rebecca Mowbray" userId="5431ce4e-fe4d-43be-b7c8-a70ab4fb7446" providerId="ADAL" clId="{F896CF79-0D44-4C04-B2C2-055519326AA4}" dt="2024-02-20T15:14:01.499" v="8" actId="6549"/>
        <pc:sldMkLst>
          <pc:docMk/>
          <pc:sldMk cId="751274229" sldId="397"/>
        </pc:sldMkLst>
      </pc:sldChg>
      <pc:sldChg chg="modNotesTx">
        <pc:chgData name="Rebecca Mowbray" userId="5431ce4e-fe4d-43be-b7c8-a70ab4fb7446" providerId="ADAL" clId="{F896CF79-0D44-4C04-B2C2-055519326AA4}" dt="2024-02-20T15:13:22.624" v="1" actId="20577"/>
        <pc:sldMkLst>
          <pc:docMk/>
          <pc:sldMk cId="121131638" sldId="398"/>
        </pc:sldMkLst>
      </pc:sldChg>
      <pc:sldChg chg="modNotesTx">
        <pc:chgData name="Rebecca Mowbray" userId="5431ce4e-fe4d-43be-b7c8-a70ab4fb7446" providerId="ADAL" clId="{F896CF79-0D44-4C04-B2C2-055519326AA4}" dt="2024-02-20T15:13:43.517" v="5" actId="6549"/>
        <pc:sldMkLst>
          <pc:docMk/>
          <pc:sldMk cId="3881201606" sldId="401"/>
        </pc:sldMkLst>
      </pc:sldChg>
      <pc:sldChg chg="modNotesTx">
        <pc:chgData name="Rebecca Mowbray" userId="5431ce4e-fe4d-43be-b7c8-a70ab4fb7446" providerId="ADAL" clId="{F896CF79-0D44-4C04-B2C2-055519326AA4}" dt="2024-02-20T15:13:32.193" v="3" actId="20577"/>
        <pc:sldMkLst>
          <pc:docMk/>
          <pc:sldMk cId="2558325292" sldId="403"/>
        </pc:sldMkLst>
      </pc:sldChg>
      <pc:sldChg chg="modNotesTx">
        <pc:chgData name="Rebecca Mowbray" userId="5431ce4e-fe4d-43be-b7c8-a70ab4fb7446" providerId="ADAL" clId="{F896CF79-0D44-4C04-B2C2-055519326AA4}" dt="2024-02-20T15:13:37.826" v="4" actId="20577"/>
        <pc:sldMkLst>
          <pc:docMk/>
          <pc:sldMk cId="1215949700" sldId="442"/>
        </pc:sldMkLst>
      </pc:sldChg>
      <pc:sldChg chg="modNotesTx">
        <pc:chgData name="Rebecca Mowbray" userId="5431ce4e-fe4d-43be-b7c8-a70ab4fb7446" providerId="ADAL" clId="{F896CF79-0D44-4C04-B2C2-055519326AA4}" dt="2024-02-20T15:14:18.809" v="11" actId="6549"/>
        <pc:sldMkLst>
          <pc:docMk/>
          <pc:sldMk cId="932756007" sldId="450"/>
        </pc:sldMkLst>
      </pc:sldChg>
      <pc:sldChg chg="modNotesTx">
        <pc:chgData name="Rebecca Mowbray" userId="5431ce4e-fe4d-43be-b7c8-a70ab4fb7446" providerId="ADAL" clId="{F896CF79-0D44-4C04-B2C2-055519326AA4}" dt="2024-02-20T15:14:06.636" v="9" actId="6549"/>
        <pc:sldMkLst>
          <pc:docMk/>
          <pc:sldMk cId="2443071711" sldId="451"/>
        </pc:sldMkLst>
      </pc:sldChg>
      <pc:sldChg chg="modNotesTx">
        <pc:chgData name="Rebecca Mowbray" userId="5431ce4e-fe4d-43be-b7c8-a70ab4fb7446" providerId="ADAL" clId="{F896CF79-0D44-4C04-B2C2-055519326AA4}" dt="2024-02-20T15:14:30.359" v="13" actId="6549"/>
        <pc:sldMkLst>
          <pc:docMk/>
          <pc:sldMk cId="3735850191" sldId="454"/>
        </pc:sldMkLst>
      </pc:sldChg>
      <pc:sldChg chg="modNotesTx">
        <pc:chgData name="Rebecca Mowbray" userId="5431ce4e-fe4d-43be-b7c8-a70ab4fb7446" providerId="ADAL" clId="{F896CF79-0D44-4C04-B2C2-055519326AA4}" dt="2024-02-20T15:14:13.931" v="10" actId="6549"/>
        <pc:sldMkLst>
          <pc:docMk/>
          <pc:sldMk cId="3351492055" sldId="460"/>
        </pc:sldMkLst>
      </pc:sldChg>
      <pc:sldChg chg="modNotesTx">
        <pc:chgData name="Rebecca Mowbray" userId="5431ce4e-fe4d-43be-b7c8-a70ab4fb7446" providerId="ADAL" clId="{F896CF79-0D44-4C04-B2C2-055519326AA4}" dt="2024-02-20T15:14:25.808" v="12" actId="20577"/>
        <pc:sldMkLst>
          <pc:docMk/>
          <pc:sldMk cId="3073723871" sldId="462"/>
        </pc:sldMkLst>
      </pc:sldChg>
    </pc:docChg>
  </pc:docChgLst>
  <pc:docChgLst>
    <pc:chgData name="Rebecca Mowbray" userId="5431ce4e-fe4d-43be-b7c8-a70ab4fb7446" providerId="ADAL" clId="{754647A4-9E28-4DC8-89BE-BA49608E087B}"/>
    <pc:docChg chg="custSel addSld modSld sldOrd">
      <pc:chgData name="Rebecca Mowbray" userId="5431ce4e-fe4d-43be-b7c8-a70ab4fb7446" providerId="ADAL" clId="{754647A4-9E28-4DC8-89BE-BA49608E087B}" dt="2024-02-20T14:53:25.942" v="5873" actId="6549"/>
      <pc:docMkLst>
        <pc:docMk/>
      </pc:docMkLst>
      <pc:sldChg chg="modNotesTx">
        <pc:chgData name="Rebecca Mowbray" userId="5431ce4e-fe4d-43be-b7c8-a70ab4fb7446" providerId="ADAL" clId="{754647A4-9E28-4DC8-89BE-BA49608E087B}" dt="2024-02-19T18:33:54.778" v="613" actId="20577"/>
        <pc:sldMkLst>
          <pc:docMk/>
          <pc:sldMk cId="1253678273" sldId="257"/>
        </pc:sldMkLst>
      </pc:sldChg>
      <pc:sldChg chg="modNotesTx">
        <pc:chgData name="Rebecca Mowbray" userId="5431ce4e-fe4d-43be-b7c8-a70ab4fb7446" providerId="ADAL" clId="{754647A4-9E28-4DC8-89BE-BA49608E087B}" dt="2024-02-19T18:36:01.092" v="778" actId="20577"/>
        <pc:sldMkLst>
          <pc:docMk/>
          <pc:sldMk cId="3695616573" sldId="314"/>
        </pc:sldMkLst>
      </pc:sldChg>
      <pc:sldChg chg="modNotesTx">
        <pc:chgData name="Rebecca Mowbray" userId="5431ce4e-fe4d-43be-b7c8-a70ab4fb7446" providerId="ADAL" clId="{754647A4-9E28-4DC8-89BE-BA49608E087B}" dt="2024-02-20T14:32:34.830" v="5450"/>
        <pc:sldMkLst>
          <pc:docMk/>
          <pc:sldMk cId="1594408007" sldId="379"/>
        </pc:sldMkLst>
      </pc:sldChg>
      <pc:sldChg chg="modNotesTx">
        <pc:chgData name="Rebecca Mowbray" userId="5431ce4e-fe4d-43be-b7c8-a70ab4fb7446" providerId="ADAL" clId="{754647A4-9E28-4DC8-89BE-BA49608E087B}" dt="2024-02-20T14:42:32.327" v="5815"/>
        <pc:sldMkLst>
          <pc:docMk/>
          <pc:sldMk cId="751274229" sldId="397"/>
        </pc:sldMkLst>
      </pc:sldChg>
      <pc:sldChg chg="modNotesTx">
        <pc:chgData name="Rebecca Mowbray" userId="5431ce4e-fe4d-43be-b7c8-a70ab4fb7446" providerId="ADAL" clId="{754647A4-9E28-4DC8-89BE-BA49608E087B}" dt="2024-02-20T14:21:51.283" v="5425" actId="20577"/>
        <pc:sldMkLst>
          <pc:docMk/>
          <pc:sldMk cId="121131638" sldId="398"/>
        </pc:sldMkLst>
      </pc:sldChg>
      <pc:sldChg chg="modNotesTx">
        <pc:chgData name="Rebecca Mowbray" userId="5431ce4e-fe4d-43be-b7c8-a70ab4fb7446" providerId="ADAL" clId="{754647A4-9E28-4DC8-89BE-BA49608E087B}" dt="2024-02-20T14:28:08.219" v="5445"/>
        <pc:sldMkLst>
          <pc:docMk/>
          <pc:sldMk cId="3881201606" sldId="401"/>
        </pc:sldMkLst>
      </pc:sldChg>
      <pc:sldChg chg="modNotesTx">
        <pc:chgData name="Rebecca Mowbray" userId="5431ce4e-fe4d-43be-b7c8-a70ab4fb7446" providerId="ADAL" clId="{754647A4-9E28-4DC8-89BE-BA49608E087B}" dt="2024-02-20T14:25:45.077" v="5438" actId="20577"/>
        <pc:sldMkLst>
          <pc:docMk/>
          <pc:sldMk cId="1215949700" sldId="442"/>
        </pc:sldMkLst>
      </pc:sldChg>
      <pc:sldChg chg="modNotesTx">
        <pc:chgData name="Rebecca Mowbray" userId="5431ce4e-fe4d-43be-b7c8-a70ab4fb7446" providerId="ADAL" clId="{754647A4-9E28-4DC8-89BE-BA49608E087B}" dt="2024-02-20T14:53:25.942" v="5873" actId="6549"/>
        <pc:sldMkLst>
          <pc:docMk/>
          <pc:sldMk cId="932756007" sldId="450"/>
        </pc:sldMkLst>
      </pc:sldChg>
      <pc:sldChg chg="modSp add mod modNotesTx">
        <pc:chgData name="Rebecca Mowbray" userId="5431ce4e-fe4d-43be-b7c8-a70ab4fb7446" providerId="ADAL" clId="{754647A4-9E28-4DC8-89BE-BA49608E087B}" dt="2024-02-20T14:45:13.059" v="5818" actId="20577"/>
        <pc:sldMkLst>
          <pc:docMk/>
          <pc:sldMk cId="2443071711" sldId="451"/>
        </pc:sldMkLst>
        <pc:spChg chg="mod">
          <ac:chgData name="Rebecca Mowbray" userId="5431ce4e-fe4d-43be-b7c8-a70ab4fb7446" providerId="ADAL" clId="{754647A4-9E28-4DC8-89BE-BA49608E087B}" dt="2024-02-20T14:36:52.500" v="5671" actId="20577"/>
          <ac:spMkLst>
            <pc:docMk/>
            <pc:sldMk cId="2443071711" sldId="451"/>
            <ac:spMk id="3" creationId="{B9DABCB1-BBD8-19B0-4663-4583D042739A}"/>
          </ac:spMkLst>
        </pc:spChg>
      </pc:sldChg>
      <pc:sldChg chg="modSp mod ord modNotesTx">
        <pc:chgData name="Rebecca Mowbray" userId="5431ce4e-fe4d-43be-b7c8-a70ab4fb7446" providerId="ADAL" clId="{754647A4-9E28-4DC8-89BE-BA49608E087B}" dt="2024-02-19T19:04:59.419" v="2075" actId="20577"/>
        <pc:sldMkLst>
          <pc:docMk/>
          <pc:sldMk cId="3735850191" sldId="454"/>
        </pc:sldMkLst>
        <pc:spChg chg="mod">
          <ac:chgData name="Rebecca Mowbray" userId="5431ce4e-fe4d-43be-b7c8-a70ab4fb7446" providerId="ADAL" clId="{754647A4-9E28-4DC8-89BE-BA49608E087B}" dt="2024-02-19T18:49:14.686" v="984" actId="20577"/>
          <ac:spMkLst>
            <pc:docMk/>
            <pc:sldMk cId="3735850191" sldId="454"/>
            <ac:spMk id="2" creationId="{39C1DAAF-5BFD-DE8A-41BC-E19238A38F08}"/>
          </ac:spMkLst>
        </pc:spChg>
      </pc:sldChg>
      <pc:sldChg chg="modNotesTx">
        <pc:chgData name="Rebecca Mowbray" userId="5431ce4e-fe4d-43be-b7c8-a70ab4fb7446" providerId="ADAL" clId="{754647A4-9E28-4DC8-89BE-BA49608E087B}" dt="2024-02-20T14:51:29.445" v="5853"/>
        <pc:sldMkLst>
          <pc:docMk/>
          <pc:sldMk cId="3351492055" sldId="460"/>
        </pc:sldMkLst>
      </pc:sldChg>
      <pc:sldChg chg="modNotesTx">
        <pc:chgData name="Rebecca Mowbray" userId="5431ce4e-fe4d-43be-b7c8-a70ab4fb7446" providerId="ADAL" clId="{754647A4-9E28-4DC8-89BE-BA49608E087B}" dt="2024-02-20T13:46:31.878" v="5422" actId="20577"/>
        <pc:sldMkLst>
          <pc:docMk/>
          <pc:sldMk cId="3073723871" sldId="4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012D-5719-46CC-B33D-9B9E27C057E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AC691-03E5-416E-8570-582F8FA0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58E60-903B-D090-62A2-02DCAE43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F884E-FB80-1FBA-8CF4-4EF92C8FF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2CD64-4F13-1EA8-048B-D7F8C4616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CDC8-CB38-90FA-EA4C-BD92AEE12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8EB5-3273-C7F1-0E2C-82401F29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32EC2-3D6B-1153-890A-E335255B8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66AFD-D8FF-54D4-DE29-7D4ECF62F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A639-35CE-A87E-B56E-A3B32E72A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1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3E56F-1E09-9B45-B26D-83B760373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2D3B-C15E-EBD2-E193-5913D5A68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B931C-4B68-35F9-FA46-04E83350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66C5-7BE1-D08E-911D-0431C40E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6A58-C99B-8B83-2273-7B8562BE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0DE7-C6BD-84DC-4DCD-55459613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6CC1-9939-92DE-C487-9B0C7C56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77A80-ECB2-3FCE-575A-672F384E1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F8CC9-7968-3BFA-39CF-D0EE2A2B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8A87-8E0F-E8C7-D0C0-15D7DD2B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66D0-B8AF-D535-DA54-77BF4706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0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724EB-5FB8-163D-980E-6B5677095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EE77D-5FEC-D446-D622-9DE448BDF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84EA-C621-4C7B-DEE4-31CDAA98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DF339-249D-FA37-7CA0-D383FC3E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6475A-926D-8988-7D30-5D673BCA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C6339-619E-824C-99AC-E27642CDA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E55B59-E236-C44F-A78C-6F2ED90C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189"/>
            <a:ext cx="10515600" cy="9101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96CD84-5EE0-C54B-9A84-AEDAC395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91273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0790D5-4D27-104A-8F43-2B7AEC42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222CCD-C580-2B47-89AA-32F02DC68B6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C4E3C8-05EA-D04F-82EE-D6BB7F72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FE929D-A7D5-1644-B97E-FB42AC0D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D1329B0-AADF-D14D-8B63-BEFF6D9FBC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21EAF7-B1D5-4542-A34C-8A4321F16C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464" y="426039"/>
            <a:ext cx="6932612" cy="706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 i="0">
                <a:solidFill>
                  <a:schemeClr val="bg1"/>
                </a:solidFill>
                <a:latin typeface="Avenir Heavy" pitchFamily="2" charset="0"/>
              </a:defRPr>
            </a:lvl1pPr>
          </a:lstStyle>
          <a:p>
            <a:pPr lvl="0"/>
            <a:r>
              <a:rPr lang="en-US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0739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145-97F5-4929-0E45-6AC6515D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C254-EB45-CEEF-54E2-093FB426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FE5AC-E71E-169C-C7D5-E58D65AA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F628F-E059-61D4-4798-7AF4BE78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6727B-3C2E-A421-90A2-AF330311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0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328A-3644-53FE-B54B-794FDF2F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5FF2E-AA85-8EF1-660D-9C3A8187F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4CFAB-15C8-8961-F0B5-97F6F1CB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B592C-3FF6-91C2-7555-54366FA2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B43F-5FF3-E8AE-BA1B-91CA0645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09EE-F915-2554-1D5C-F0EE609F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7EC9-23B7-6229-C4B7-496523D55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256F2-73E0-E57E-AAA8-2B290C5E1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BBCB6-73CD-9C60-22D9-326743AE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90F93-6AC3-8558-9C78-E1952E5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4FDC4-C491-A9CC-95C9-80ED618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4722-C92D-EA6F-96DD-E76664C7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AC9C-C51C-FC41-8C1C-8EBBAF307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4F767-E4CB-99DD-7E54-F3EC86B0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F9EE7-F772-D95B-13B8-0A9BF9CD1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C4638-F3D3-82D4-6DB2-FBFB981B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0BC41-4B05-887D-02E4-60D37DD3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BFE6C-873C-A3D0-70BA-2DD2F9FD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FDF9E-6BA9-069D-081F-D21F6422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26B1-6ECE-A218-AE39-CE4D6F18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9734D-D9CF-F179-AE8C-4F231ED9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FF0ED-DA37-5370-491A-F836B94D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E8C6-F7CE-86E0-C848-3BD1C50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81250-5041-9FBE-5FD6-BC25997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3E4D2-77E1-8A77-7B2C-D4AD25BA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66B4-1B1B-5E9E-F27F-E8D8124B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0EDD-F9D1-382F-D4D1-A9E564EC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6137-19C5-3653-691B-19751FB8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DA40A-7AD9-2594-B6A7-D99CBED01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3655-C72F-41BE-E481-8B680B3D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BCAB2-1591-F253-2F86-DA9EF401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2F4AA-A2C6-3992-86A9-320138F0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BA94-7B67-C6C1-7EC0-60928658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76355-121B-EB21-7AFF-E1C6EA124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FA86D-4D06-D707-F95E-5FEDF44B3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4B799-846F-E621-902B-733653BF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87F38-111E-2642-F0FB-A6465D5F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41199-E1A6-81BA-2F87-0727DCE0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1B099-889A-D918-30A7-0D13E6E8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8C1A7-6862-B4CF-7237-0B746C865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46FE-D9B6-2538-25B9-5BE896AA5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3CD0B6-5B6D-49CA-99FE-1C1768ED9D9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55A02-898D-E4FA-F0CF-5CEBC382A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5AD8-7E18-582A-7C97-78A9BFF4E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4A402-05CF-4502-A610-267C31BD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bgr.org/property-tax-dashboard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gr.org/daily-policy-news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bgr.org/newslett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FC5C1-A153-5D42-A878-46875B04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669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2315444"/>
            <a:ext cx="9601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3837E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PRESENTATION TO NEW ORLEANS REGIONAL COUNCIL FOR BUSINESS ECONOMICS</a:t>
            </a:r>
            <a:endParaRPr lang="en-US" sz="1600" dirty="0">
              <a:solidFill>
                <a:srgbClr val="83837E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172949"/>
            <a:ext cx="960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3837E"/>
                </a:solidFill>
                <a:latin typeface="Baskerville" panose="02020502070401020303"/>
                <a:ea typeface="Baskerville" panose="02020502070401020303" pitchFamily="18" charset="0"/>
              </a:rPr>
              <a:t>FEBRUARY 20, 2024</a:t>
            </a:r>
          </a:p>
        </p:txBody>
      </p:sp>
    </p:spTree>
    <p:extLst>
      <p:ext uri="{BB962C8B-B14F-4D97-AF65-F5344CB8AC3E}">
        <p14:creationId xmlns:p14="http://schemas.microsoft.com/office/powerpoint/2010/main" val="12536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19FF-83B4-32A6-B2CD-BD0E5093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4D7A-27F1-350F-9650-5EA20D68647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avenir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Persistence toward Better Local Government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ABCB1-BBD8-19B0-4663-4583D042739A}"/>
              </a:ext>
            </a:extLst>
          </p:cNvPr>
          <p:cNvSpPr txBox="1"/>
          <p:nvPr/>
        </p:nvSpPr>
        <p:spPr>
          <a:xfrm>
            <a:off x="828359" y="1350236"/>
            <a:ext cx="5955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0791E"/>
                </a:solidFill>
                <a:latin typeface="Avenir" panose="020B0503020203020204" pitchFamily="34" charset="0"/>
              </a:rPr>
              <a:t>In 2019, our report, </a:t>
            </a:r>
            <a:r>
              <a:rPr lang="en-US" sz="2400" i="1" dirty="0">
                <a:solidFill>
                  <a:srgbClr val="F0791E"/>
                </a:solidFill>
                <a:latin typeface="Avenir" panose="020B0503020203020204" pitchFamily="34" charset="0"/>
              </a:rPr>
              <a:t>Assessing the Assessor</a:t>
            </a:r>
            <a:r>
              <a:rPr lang="en-US" sz="2400" dirty="0">
                <a:solidFill>
                  <a:srgbClr val="F0791E"/>
                </a:solidFill>
                <a:latin typeface="Avenir" panose="020B0503020203020204" pitchFamily="34" charset="0"/>
              </a:rPr>
              <a:t>, made recommendations to the Orleans Parish Assessor to improve the accuracy of property assessments.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Avenir" panose="020B0503020203020204" pitchFamily="34" charset="0"/>
              </a:rPr>
              <a:t>Recently, New Orleans City Council members cited BGR’s report in calling for a state-level review of the new assessment rolls.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Avenir" panose="020B0503020203020204" pitchFamily="34" charset="0"/>
              </a:rPr>
              <a:t>In late December, the LLA affirmed BGR’s findings, prompting the New Orleans City Council to ask the assessor to re-assess portions of the tax rolls. </a:t>
            </a:r>
          </a:p>
        </p:txBody>
      </p:sp>
      <p:pic>
        <p:nvPicPr>
          <p:cNvPr id="4" name="Picture 3" descr="White puzzle with one red piece">
            <a:extLst>
              <a:ext uri="{FF2B5EF4-FFF2-40B4-BE49-F238E27FC236}">
                <a16:creationId xmlns:a16="http://schemas.microsoft.com/office/drawing/2014/main" id="{221A8285-497E-3FC4-D946-EF233859B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7" r="24273"/>
          <a:stretch/>
        </p:blipFill>
        <p:spPr>
          <a:xfrm>
            <a:off x="7043433" y="1525931"/>
            <a:ext cx="4810965" cy="38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C5922-E724-56FE-8D64-8754B547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BGR Ballot Reports in 2022 &amp; 2023</a:t>
            </a:r>
          </a:p>
        </p:txBody>
      </p:sp>
      <p:pic>
        <p:nvPicPr>
          <p:cNvPr id="8" name="Picture 7" descr="A cover of a magazine&#10;&#10;Description automatically generated">
            <a:extLst>
              <a:ext uri="{FF2B5EF4-FFF2-40B4-BE49-F238E27FC236}">
                <a16:creationId xmlns:a16="http://schemas.microsoft.com/office/drawing/2014/main" id="{F054558D-FE52-D702-2DA4-8CDD6679F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" r="958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3032EF-1E8D-EA34-6459-625EDD71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000" dirty="0"/>
              <a:t>New Orleans Early Childhood Education Property Tax</a:t>
            </a:r>
          </a:p>
          <a:p>
            <a:r>
              <a:rPr lang="en-US" sz="2000" b="1" dirty="0"/>
              <a:t>Jefferson Parish Sheriff’s Office Property Tax</a:t>
            </a:r>
          </a:p>
          <a:p>
            <a:r>
              <a:rPr lang="en-US" sz="2000" dirty="0"/>
              <a:t>District Attorney’s Sales Tax Proposal in St. Tammany</a:t>
            </a:r>
          </a:p>
          <a:p>
            <a:r>
              <a:rPr lang="en-US" sz="2000" b="1" dirty="0"/>
              <a:t>Orleans Parish Sheriff’s Office Property Tax</a:t>
            </a:r>
          </a:p>
          <a:p>
            <a:r>
              <a:rPr lang="en-US" sz="2000" dirty="0"/>
              <a:t>New Orleans School Facilities Property Tax Renewal</a:t>
            </a:r>
          </a:p>
          <a:p>
            <a:r>
              <a:rPr lang="en-US" sz="2000" b="1" dirty="0"/>
              <a:t>New Orleans Charter Amendment: Reorganizing Code Enforcement</a:t>
            </a:r>
          </a:p>
          <a:p>
            <a:r>
              <a:rPr lang="en-US" sz="2000" dirty="0"/>
              <a:t>New Orleans Charter Amendment: City Council Budget Review</a:t>
            </a:r>
          </a:p>
          <a:p>
            <a:endParaRPr lang="en-US" sz="2000" dirty="0"/>
          </a:p>
        </p:txBody>
      </p:sp>
      <p:pic>
        <p:nvPicPr>
          <p:cNvPr id="10" name="Picture 9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827BF7E9-B322-C33B-1644-82E96D6CB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4B46-1BCD-2C9A-3654-155DFEBA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Current 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CEBA-EBB4-10B0-E0FB-8F07A108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864011" cy="4351338"/>
          </a:xfrm>
        </p:spPr>
        <p:txBody>
          <a:bodyPr>
            <a:normAutofit/>
          </a:bodyPr>
          <a:lstStyle/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b="1" spc="-5" dirty="0">
                <a:latin typeface="Aptos" panose="020B0004020202020204" pitchFamily="34" charset="0"/>
              </a:rPr>
              <a:t>Online Dashboard of Local Taxes</a:t>
            </a: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pc="-5" dirty="0">
              <a:latin typeface="Aptos" panose="020B0004020202020204" pitchFamily="34" charset="0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pc="-5" dirty="0">
                <a:latin typeface="Aptos" panose="020B0004020202020204" pitchFamily="34" charset="0"/>
              </a:rPr>
              <a:t>Update on Tax-Exempt Property</a:t>
            </a: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pc="-5" dirty="0">
              <a:latin typeface="Aptos" panose="020B0004020202020204" pitchFamily="34" charset="0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pc="-5" dirty="0">
                <a:latin typeface="Aptos" panose="020B0004020202020204" pitchFamily="34" charset="0"/>
              </a:rPr>
              <a:t>Update on Fair Share Infrastructure Funding</a:t>
            </a: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pc="-5" dirty="0">
              <a:latin typeface="Aptos" panose="020B0004020202020204" pitchFamily="34" charset="0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pc="-5" dirty="0">
                <a:latin typeface="Aptos" panose="020B0004020202020204" pitchFamily="34" charset="0"/>
              </a:rPr>
              <a:t>Public investment in River District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14B92-538F-E8E4-66EB-C6E3EB25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8414342" y="2062281"/>
            <a:ext cx="3840480" cy="2880360"/>
          </a:xfrm>
          <a:prstGeom prst="rect">
            <a:avLst/>
          </a:prstGeom>
        </p:spPr>
      </p:pic>
      <p:pic>
        <p:nvPicPr>
          <p:cNvPr id="4" name="Picture 3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314970C7-F80C-26FB-BBD3-797428DCE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7B49B-9A72-87AE-A9DC-9DB04F4FB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A183C2-FCE3-D55F-AD98-CF0871BF3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464" y="426039"/>
            <a:ext cx="7148894" cy="706437"/>
          </a:xfrm>
        </p:spPr>
        <p:txBody>
          <a:bodyPr>
            <a:normAutofit/>
          </a:bodyPr>
          <a:lstStyle/>
          <a:p>
            <a:r>
              <a:rPr lang="en-US" dirty="0">
                <a:latin typeface="Aptos ExtraBold" panose="020B0004020202020204" pitchFamily="34" charset="0"/>
              </a:rPr>
              <a:t>PROPERTY TAX DASHBOARDS</a:t>
            </a:r>
          </a:p>
        </p:txBody>
      </p:sp>
      <p:pic>
        <p:nvPicPr>
          <p:cNvPr id="8" name="Picture 7" descr="A screenshot of a property tax dashboard&#10;&#10;Description automatically generated">
            <a:extLst>
              <a:ext uri="{FF2B5EF4-FFF2-40B4-BE49-F238E27FC236}">
                <a16:creationId xmlns:a16="http://schemas.microsoft.com/office/drawing/2014/main" id="{D4D1DF1B-488E-EDAC-D18D-B786935D9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78" y="1374392"/>
            <a:ext cx="8539843" cy="5355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FC6E8E-B1E0-ABE4-9D27-B32033F2C6AF}"/>
              </a:ext>
            </a:extLst>
          </p:cNvPr>
          <p:cNvSpPr txBox="1"/>
          <p:nvPr/>
        </p:nvSpPr>
        <p:spPr>
          <a:xfrm>
            <a:off x="-1" y="5252892"/>
            <a:ext cx="12191999" cy="1477328"/>
          </a:xfrm>
          <a:prstGeom prst="rect">
            <a:avLst/>
          </a:prstGeom>
          <a:solidFill>
            <a:schemeClr val="tx2">
              <a:lumMod val="10000"/>
              <a:lumOff val="90000"/>
              <a:alpha val="85098"/>
            </a:schemeClr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z="2400" b="1" dirty="0"/>
              <a:t>Explore property taxes in Jefferson, </a:t>
            </a:r>
          </a:p>
          <a:p>
            <a:pPr algn="ctr"/>
            <a:r>
              <a:rPr lang="en-US" sz="2400" b="1" dirty="0"/>
              <a:t>Orleans and St. Tammany Parishes at </a:t>
            </a:r>
          </a:p>
          <a:p>
            <a:pPr algn="ctr"/>
            <a:r>
              <a:rPr lang="en-US" sz="2400" b="1" dirty="0">
                <a:hlinkClick r:id="rId4"/>
              </a:rPr>
              <a:t>https://www.bgr.org/property-tax-dashboards</a:t>
            </a:r>
            <a:r>
              <a:rPr lang="en-US" sz="2400" b="1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FD9339-318E-4B1C-AE99-0D6C80E3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296" y="5262132"/>
            <a:ext cx="1477328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DAAF-5BFD-DE8A-41BC-E19238A3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426672"/>
            <a:ext cx="10515600" cy="1325563"/>
          </a:xfrm>
        </p:spPr>
        <p:txBody>
          <a:bodyPr/>
          <a:lstStyle/>
          <a:p>
            <a:r>
              <a:rPr lang="en-US" b="1" dirty="0"/>
              <a:t>Thank you, and Stay in Touch!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54202-E86D-C91C-1800-BC945BC07DC1}"/>
              </a:ext>
            </a:extLst>
          </p:cNvPr>
          <p:cNvSpPr txBox="1"/>
          <p:nvPr/>
        </p:nvSpPr>
        <p:spPr>
          <a:xfrm>
            <a:off x="762000" y="1990725"/>
            <a:ext cx="10883900" cy="52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	</a:t>
            </a:r>
            <a:r>
              <a:rPr lang="en-US" b="1" err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BGRNola</a:t>
            </a:r>
            <a:r>
              <a:rPr lang="en-US" b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              </a:t>
            </a:r>
            <a:r>
              <a:rPr lang="en-US" b="1" err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BGRNola</a:t>
            </a:r>
            <a:r>
              <a:rPr lang="en-US" b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	       </a:t>
            </a:r>
            <a:r>
              <a:rPr lang="en-US" b="1" err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bgrnola</a:t>
            </a:r>
            <a:r>
              <a:rPr lang="en-US" b="1">
                <a:solidFill>
                  <a:srgbClr val="F0791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	       Bureau of Governmental Research</a:t>
            </a:r>
          </a:p>
          <a:p>
            <a:endParaRPr lang="en-US" b="1">
              <a:solidFill>
                <a:srgbClr val="F0791E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b="1">
              <a:solidFill>
                <a:srgbClr val="F0791E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8DF6B-5A4C-4AC4-3EE8-8C7667CB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29" y="1832668"/>
            <a:ext cx="548640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AEC90-6BDB-B3D8-873B-1DF61F8AE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55" y="1692196"/>
            <a:ext cx="933507" cy="82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B11E1-8A12-0A74-0E64-D7A5C3A478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4425" y="1777829"/>
            <a:ext cx="705551" cy="72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4DFEA-C8ED-4B4D-7A9A-7C732F040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1654096"/>
            <a:ext cx="914400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71F6668-78E2-F234-CCF0-5BFE6D1924DE}"/>
              </a:ext>
            </a:extLst>
          </p:cNvPr>
          <p:cNvSpPr txBox="1">
            <a:spLocks/>
          </p:cNvSpPr>
          <p:nvPr/>
        </p:nvSpPr>
        <p:spPr>
          <a:xfrm>
            <a:off x="529031" y="2905681"/>
            <a:ext cx="3352011" cy="45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avenir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enir Black" charset="0"/>
                <a:cs typeface="Arial" panose="020B0604020202020204" pitchFamily="34" charset="0"/>
              </a:rPr>
              <a:t>NEWSLETTERS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9C7A5-BDB1-A059-826A-B892B24D5755}"/>
              </a:ext>
            </a:extLst>
          </p:cNvPr>
          <p:cNvSpPr txBox="1"/>
          <p:nvPr/>
        </p:nvSpPr>
        <p:spPr>
          <a:xfrm>
            <a:off x="1114425" y="3355979"/>
            <a:ext cx="981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New reports, upcoming events and other BGR news</a:t>
            </a:r>
          </a:p>
          <a:p>
            <a: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  <a:hlinkClick r:id="rId7"/>
              </a:rPr>
              <a:t>bgr.org/newsletter</a:t>
            </a:r>
            <a:b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</a:br>
            <a:endParaRPr lang="en-US" sz="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Weekday newsletter of public policy news affecting the New Orleans area</a:t>
            </a:r>
          </a:p>
          <a:p>
            <a: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  <a:hlinkClick r:id="rId8"/>
              </a:rPr>
              <a:t>bgr.org/daily-policy-news</a:t>
            </a:r>
            <a:endParaRPr lang="en-US" sz="2000" b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CB84E7-D4BE-9202-E35A-848A9224841F}"/>
              </a:ext>
            </a:extLst>
          </p:cNvPr>
          <p:cNvSpPr txBox="1">
            <a:spLocks/>
          </p:cNvSpPr>
          <p:nvPr/>
        </p:nvSpPr>
        <p:spPr>
          <a:xfrm>
            <a:off x="471881" y="5175318"/>
            <a:ext cx="3109519" cy="450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avenir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enir Black" charset="0"/>
                <a:cs typeface="Arial" panose="020B0604020202020204" pitchFamily="34" charset="0"/>
              </a:rPr>
              <a:t>MEMBERSHIP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735B9-D3A5-BECC-4C14-14A32CB17E64}"/>
              </a:ext>
            </a:extLst>
          </p:cNvPr>
          <p:cNvSpPr txBox="1"/>
          <p:nvPr/>
        </p:nvSpPr>
        <p:spPr>
          <a:xfrm>
            <a:off x="1114425" y="5610799"/>
            <a:ext cx="981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Arial" panose="020B0604020202020204" pitchFamily="34" charset="0"/>
              </a:rPr>
              <a:t>It is easy to join BGR! Encourage your family, friends and colleagues </a:t>
            </a:r>
          </a:p>
          <a:p>
            <a: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bgr.org/membership</a:t>
            </a: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6ED6AE3-5298-3262-47B8-FB6B8B0381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4384" y="5175318"/>
            <a:ext cx="1321854" cy="1321854"/>
          </a:xfrm>
          <a:prstGeom prst="rect">
            <a:avLst/>
          </a:prstGeom>
        </p:spPr>
      </p:pic>
      <p:pic>
        <p:nvPicPr>
          <p:cNvPr id="8" name="Picture 7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EA0B45ED-F3EE-BC35-563A-15BFA72A11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887"/>
            <a:ext cx="10515600" cy="45810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>
                <a:solidFill>
                  <a:srgbClr val="666666"/>
                </a:solidFill>
              </a:rPr>
              <a:t>Introduction to BGR</a:t>
            </a:r>
          </a:p>
          <a:p>
            <a:pPr marL="514350" indent="-514350">
              <a:buAutoNum type="arabicPeriod"/>
            </a:pPr>
            <a:r>
              <a:rPr lang="en-US" sz="4000" dirty="0"/>
              <a:t>Research and Results</a:t>
            </a:r>
          </a:p>
          <a:p>
            <a:pPr marL="514350" indent="-514350">
              <a:buAutoNum type="arabicPeriod"/>
            </a:pPr>
            <a:r>
              <a:rPr lang="en-US" sz="4000" dirty="0"/>
              <a:t>Property Tax Dashboards</a:t>
            </a:r>
          </a:p>
          <a:p>
            <a:pPr marL="0" indent="0">
              <a:buNone/>
            </a:pPr>
            <a:endParaRPr lang="en-US" sz="4000" dirty="0"/>
          </a:p>
          <a:p>
            <a:pPr marL="514350" indent="-514350">
              <a:buAutoNum type="arabicPeriod"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ptos ExtraBold" panose="020F0502020204030204" pitchFamily="34" charset="0"/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1211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AF3930-CA62-4F4B-BCD1-B9E96F3B0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ExtraBold" panose="020B0004020202020204" pitchFamily="34" charset="0"/>
              </a:rPr>
              <a:t>INTRODUCTION TO BGR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8ACC67-22E6-2D86-5D5A-4A0660B5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0791E"/>
                </a:solidFill>
              </a:rPr>
              <a:t>Who we are.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200" dirty="0"/>
              <a:t>Independent research organization</a:t>
            </a:r>
          </a:p>
          <a:p>
            <a:pPr marL="0" indent="0">
              <a:buNone/>
            </a:pPr>
            <a:r>
              <a:rPr lang="en-US" sz="2200" dirty="0"/>
              <a:t>	Objective voice on local public policy</a:t>
            </a:r>
          </a:p>
          <a:p>
            <a:pPr marL="0" indent="0">
              <a:buNone/>
            </a:pPr>
            <a:r>
              <a:rPr lang="en-US" sz="2200" dirty="0"/>
              <a:t>	Experienced research team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0791E"/>
                </a:solidFill>
              </a:rPr>
              <a:t>What we do.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200" dirty="0"/>
              <a:t>Work daily to identify public policy problems and solve them</a:t>
            </a:r>
          </a:p>
          <a:p>
            <a:pPr marL="0" indent="0">
              <a:buNone/>
            </a:pPr>
            <a:r>
              <a:rPr lang="en-US" sz="2200" dirty="0"/>
              <a:t>	Constructive, deliberate process</a:t>
            </a:r>
          </a:p>
          <a:p>
            <a:pPr marL="0" indent="0">
              <a:buNone/>
            </a:pPr>
            <a:r>
              <a:rPr lang="en-US" sz="2200" dirty="0"/>
              <a:t>	Provide transparency, objectivity and a foundation for engagement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0791E"/>
                </a:solidFill>
              </a:rPr>
              <a:t>Why we do it.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200" dirty="0"/>
              <a:t>Improve government in its efficiency, effectiveness, accountability and 		transparency</a:t>
            </a:r>
          </a:p>
          <a:p>
            <a:pPr marL="0" indent="0">
              <a:buNone/>
            </a:pPr>
            <a:r>
              <a:rPr lang="en-US" sz="2200" dirty="0"/>
              <a:t>	Create potential for transformative change in local government</a:t>
            </a:r>
          </a:p>
          <a:p>
            <a:pPr marL="0" indent="0">
              <a:buNone/>
            </a:pPr>
            <a:r>
              <a:rPr lang="en-US" sz="26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E5-8C67-2DAA-9267-8FE230AD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Mission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4575D3-6945-086C-7D54-691942A1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5277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900" dirty="0">
                <a:solidFill>
                  <a:srgbClr val="666666"/>
                </a:solidFill>
              </a:rPr>
              <a:t>The Bureau of Governmental Research is a private, nonprofit, </a:t>
            </a:r>
            <a:r>
              <a:rPr lang="en-US" sz="2900" b="1" dirty="0">
                <a:solidFill>
                  <a:srgbClr val="F0791E"/>
                </a:solidFill>
              </a:rPr>
              <a:t>independent research </a:t>
            </a:r>
            <a:r>
              <a:rPr lang="en-US" sz="2900" dirty="0">
                <a:solidFill>
                  <a:srgbClr val="666666"/>
                </a:solidFill>
              </a:rPr>
              <a:t>organization dedicated to </a:t>
            </a:r>
            <a:r>
              <a:rPr lang="en-US" sz="2900" b="1" dirty="0">
                <a:solidFill>
                  <a:srgbClr val="F0791E"/>
                </a:solidFill>
              </a:rPr>
              <a:t>informed public policy making </a:t>
            </a:r>
            <a:r>
              <a:rPr lang="en-US" sz="2900" dirty="0">
                <a:solidFill>
                  <a:srgbClr val="666666"/>
                </a:solidFill>
              </a:rPr>
              <a:t>and the </a:t>
            </a:r>
            <a:r>
              <a:rPr lang="en-US" sz="2900" b="1" dirty="0">
                <a:solidFill>
                  <a:srgbClr val="F0791E"/>
                </a:solidFill>
              </a:rPr>
              <a:t>effective use of public resources </a:t>
            </a:r>
            <a:r>
              <a:rPr lang="en-US" sz="2900" dirty="0">
                <a:solidFill>
                  <a:srgbClr val="666666"/>
                </a:solidFill>
              </a:rPr>
              <a:t>for the </a:t>
            </a:r>
            <a:r>
              <a:rPr lang="en-US" sz="2900" b="1" dirty="0">
                <a:solidFill>
                  <a:srgbClr val="F0791E"/>
                </a:solidFill>
              </a:rPr>
              <a:t>improvement of government</a:t>
            </a:r>
            <a:r>
              <a:rPr lang="en-US" sz="2900" dirty="0">
                <a:solidFill>
                  <a:srgbClr val="F0791E"/>
                </a:solidFill>
              </a:rPr>
              <a:t> </a:t>
            </a:r>
            <a:r>
              <a:rPr lang="en-US" sz="2900" dirty="0">
                <a:solidFill>
                  <a:srgbClr val="666666"/>
                </a:solidFill>
              </a:rPr>
              <a:t>in the New Orleans metropolitan area.</a:t>
            </a:r>
          </a:p>
        </p:txBody>
      </p:sp>
      <p:pic>
        <p:nvPicPr>
          <p:cNvPr id="6" name="Picture 5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21D1B583-7D30-7E35-2531-47E994D6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E924-59BC-C068-14BD-1B7D62DE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BGR’s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0FD0-C4F4-E9DE-0C68-27A8E532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949236"/>
          </a:xfrm>
        </p:spPr>
        <p:txBody>
          <a:bodyPr>
            <a:normAutofit/>
          </a:bodyPr>
          <a:lstStyle/>
          <a:p>
            <a:r>
              <a:rPr lang="en-US" sz="2600" dirty="0"/>
              <a:t>We help </a:t>
            </a:r>
            <a:r>
              <a:rPr lang="en-US" sz="2600" b="1" dirty="0">
                <a:solidFill>
                  <a:srgbClr val="F0791E"/>
                </a:solidFill>
              </a:rPr>
              <a:t>voters</a:t>
            </a:r>
            <a:r>
              <a:rPr lang="en-US" sz="2600" dirty="0">
                <a:solidFill>
                  <a:srgbClr val="F0791E"/>
                </a:solidFill>
              </a:rPr>
              <a:t> </a:t>
            </a:r>
            <a:r>
              <a:rPr lang="en-US" sz="2600" dirty="0"/>
              <a:t>be </a:t>
            </a:r>
            <a:r>
              <a:rPr lang="en-US" sz="2600" b="1" dirty="0">
                <a:solidFill>
                  <a:srgbClr val="F0791E"/>
                </a:solidFill>
              </a:rPr>
              <a:t>virtuous</a:t>
            </a:r>
            <a:r>
              <a:rPr lang="en-US" sz="2600" dirty="0"/>
              <a:t> by helping them to make informed choices. </a:t>
            </a:r>
          </a:p>
          <a:p>
            <a:r>
              <a:rPr lang="en-US" sz="2600" dirty="0"/>
              <a:t>We help </a:t>
            </a:r>
            <a:r>
              <a:rPr lang="en-US" sz="2600" b="1" dirty="0">
                <a:solidFill>
                  <a:srgbClr val="F0791E"/>
                </a:solidFill>
              </a:rPr>
              <a:t>civic leaders </a:t>
            </a:r>
            <a:r>
              <a:rPr lang="en-US" sz="2600" dirty="0"/>
              <a:t>to </a:t>
            </a:r>
            <a:r>
              <a:rPr lang="en-US" sz="2600" b="1" dirty="0">
                <a:solidFill>
                  <a:srgbClr val="F0791E"/>
                </a:solidFill>
              </a:rPr>
              <a:t>champion</a:t>
            </a:r>
            <a:r>
              <a:rPr lang="en-US" sz="2600" dirty="0"/>
              <a:t> important causes by helping them to lead with well-researched ideas and get up to speed on topics of interest at our Breakfast Briefings. </a:t>
            </a:r>
          </a:p>
          <a:p>
            <a:r>
              <a:rPr lang="en-US" sz="2600" dirty="0"/>
              <a:t>We help </a:t>
            </a:r>
            <a:r>
              <a:rPr lang="en-US" sz="2600" b="1" dirty="0">
                <a:solidFill>
                  <a:srgbClr val="F0791E"/>
                </a:solidFill>
              </a:rPr>
              <a:t>frustrated citizens </a:t>
            </a:r>
            <a:r>
              <a:rPr lang="en-US" sz="2600" dirty="0"/>
              <a:t>to become more </a:t>
            </a:r>
            <a:r>
              <a:rPr lang="en-US" sz="2600" b="1" dirty="0">
                <a:solidFill>
                  <a:srgbClr val="F0791E"/>
                </a:solidFill>
              </a:rPr>
              <a:t>hopeful</a:t>
            </a:r>
            <a:r>
              <a:rPr lang="en-US" sz="2600" dirty="0"/>
              <a:t> by providing </a:t>
            </a:r>
            <a:r>
              <a:rPr lang="en-US" sz="2600" b="1" dirty="0">
                <a:solidFill>
                  <a:srgbClr val="F0791E"/>
                </a:solidFill>
              </a:rPr>
              <a:t>accountability</a:t>
            </a:r>
            <a:r>
              <a:rPr lang="en-US" sz="2600" dirty="0"/>
              <a:t> and looking out for their interests. </a:t>
            </a:r>
          </a:p>
          <a:p>
            <a:r>
              <a:rPr lang="en-US" sz="2600" dirty="0"/>
              <a:t>We support a </a:t>
            </a:r>
            <a:r>
              <a:rPr lang="en-US" sz="2600" b="1" dirty="0">
                <a:solidFill>
                  <a:srgbClr val="F0791E"/>
                </a:solidFill>
              </a:rPr>
              <a:t>shrinking news media </a:t>
            </a:r>
            <a:r>
              <a:rPr lang="en-US" sz="2600" dirty="0"/>
              <a:t>by comprehensively and systematically monitoring what’s happening in government, serving as a </a:t>
            </a:r>
            <a:r>
              <a:rPr lang="en-US" sz="2600" b="1" dirty="0">
                <a:solidFill>
                  <a:srgbClr val="F0791E"/>
                </a:solidFill>
              </a:rPr>
              <a:t>resource</a:t>
            </a:r>
            <a:r>
              <a:rPr lang="en-US" sz="2600" dirty="0"/>
              <a:t> to reporters, and </a:t>
            </a:r>
            <a:r>
              <a:rPr lang="en-US" sz="2600" b="1" dirty="0">
                <a:solidFill>
                  <a:srgbClr val="F0791E"/>
                </a:solidFill>
              </a:rPr>
              <a:t>examining core issues they can’t get to</a:t>
            </a:r>
            <a:r>
              <a:rPr lang="en-US" sz="2600" dirty="0"/>
              <a:t>. </a:t>
            </a:r>
          </a:p>
          <a:p>
            <a:r>
              <a:rPr lang="en-US" sz="2600" dirty="0"/>
              <a:t>We help </a:t>
            </a:r>
            <a:r>
              <a:rPr lang="en-US" sz="2600" b="1" dirty="0">
                <a:solidFill>
                  <a:srgbClr val="F0791E"/>
                </a:solidFill>
              </a:rPr>
              <a:t>public officials </a:t>
            </a:r>
            <a:r>
              <a:rPr lang="en-US" sz="2600" dirty="0"/>
              <a:t>implement </a:t>
            </a:r>
            <a:r>
              <a:rPr lang="en-US" sz="2600" b="1" dirty="0">
                <a:solidFill>
                  <a:srgbClr val="F0791E"/>
                </a:solidFill>
              </a:rPr>
              <a:t>smart policy </a:t>
            </a:r>
            <a:r>
              <a:rPr lang="en-US" sz="2600" dirty="0"/>
              <a:t>with the public’s long-range interests in mind. </a:t>
            </a:r>
            <a:endParaRPr lang="en-US" dirty="0"/>
          </a:p>
        </p:txBody>
      </p:sp>
      <p:pic>
        <p:nvPicPr>
          <p:cNvPr id="4" name="Picture 3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EBB9E2E1-4E33-FB21-727D-F46D4D6A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8CD9-977B-5F29-C0BB-20046E69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Safeguarding Our Independence</a:t>
            </a:r>
          </a:p>
        </p:txBody>
      </p:sp>
      <p:sp>
        <p:nvSpPr>
          <p:cNvPr id="5" name="Content Placeholder 16"/>
          <p:cNvSpPr txBox="1">
            <a:spLocks/>
          </p:cNvSpPr>
          <p:nvPr/>
        </p:nvSpPr>
        <p:spPr>
          <a:xfrm>
            <a:off x="914400" y="1473784"/>
            <a:ext cx="10439400" cy="500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rgbClr val="F0791E"/>
                </a:solidFill>
                <a:latin typeface="avenir"/>
              </a:rPr>
              <a:t>Financial: </a:t>
            </a:r>
            <a:r>
              <a:rPr lang="en-US" sz="2400">
                <a:latin typeface="avenir"/>
              </a:rPr>
              <a:t>BGR does not receive public funding or contracts for its work.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rgbClr val="F0791E"/>
                </a:solidFill>
                <a:latin typeface="avenir"/>
              </a:rPr>
              <a:t>Research: </a:t>
            </a:r>
            <a:r>
              <a:rPr lang="en-US" sz="2400">
                <a:latin typeface="avenir"/>
              </a:rPr>
              <a:t>BGR stays nonpartisan, objective and does not endorse candidates.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rgbClr val="F0791E"/>
                </a:solidFill>
                <a:latin typeface="avenir"/>
              </a:rPr>
              <a:t>Implementation:  </a:t>
            </a:r>
            <a:r>
              <a:rPr lang="en-US" sz="2400">
                <a:latin typeface="avenir"/>
              </a:rPr>
              <a:t>BGR disassociates, when necessary, from any policy implementation effort that departs from BGR recommendations and risks different or diminished policy outcomes. </a:t>
            </a:r>
            <a:endParaRPr lang="en-US" sz="2400"/>
          </a:p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rgbClr val="F0791E"/>
                </a:solidFill>
              </a:rPr>
              <a:t>Participation: </a:t>
            </a:r>
            <a:r>
              <a:rPr lang="en-US" sz="2400"/>
              <a:t>BGR declines invitations to participate on task forces and other policy/advocacy initiatives when it could create a real or perceived conflict of interest with our independent research.</a:t>
            </a:r>
          </a:p>
          <a:p>
            <a:pPr marL="0" indent="0">
              <a:buNone/>
            </a:pPr>
            <a:r>
              <a:rPr lang="en-US" sz="2400">
                <a:solidFill>
                  <a:srgbClr val="F0791E"/>
                </a:solidFill>
              </a:rPr>
              <a:t>BGR protects our independence so we are always free to weigh in on matters of public affairs. Citizens can trust that BGR has only their interests in mind. 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3" name="Picture 2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C4E94954-66E4-2574-A763-D3F810574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6464" y="426039"/>
            <a:ext cx="11861904" cy="706437"/>
          </a:xfrm>
        </p:spPr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RESEARCH AND RESULTS</a:t>
            </a:r>
          </a:p>
        </p:txBody>
      </p:sp>
      <p:sp>
        <p:nvSpPr>
          <p:cNvPr id="5" name="Content Placeholder 16"/>
          <p:cNvSpPr txBox="1">
            <a:spLocks/>
          </p:cNvSpPr>
          <p:nvPr/>
        </p:nvSpPr>
        <p:spPr>
          <a:xfrm>
            <a:off x="893064" y="1581912"/>
            <a:ext cx="10363199" cy="50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3600"/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010C6-1F41-61DE-E004-9E0D27852F73}"/>
              </a:ext>
            </a:extLst>
          </p:cNvPr>
          <p:cNvSpPr txBox="1"/>
          <p:nvPr/>
        </p:nvSpPr>
        <p:spPr>
          <a:xfrm>
            <a:off x="830634" y="2951507"/>
            <a:ext cx="10120131" cy="20420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ea typeface="Avenir Heavy" charset="0"/>
                <a:cs typeface="Arial" panose="020B0604020202020204" pitchFamily="34" charset="0"/>
              </a:rPr>
              <a:t>1930s &amp; 40s – BGR works on City of New Orleans and State government reforms; PAR spun off in 1950 to focus on State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0791E"/>
              </a:solidFill>
              <a:latin typeface="Aptos" panose="020B0004020202020204" pitchFamily="34" charset="0"/>
              <a:ea typeface="Avenir Heavy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0791E"/>
                </a:solidFill>
                <a:latin typeface="Aptos" panose="020B0004020202020204" pitchFamily="34" charset="0"/>
                <a:ea typeface="Avenir Heavy" charset="0"/>
                <a:cs typeface="Arial" panose="020B0604020202020204" pitchFamily="34" charset="0"/>
              </a:rPr>
              <a:t>1950s – BGR helps to draft the City’s home rule charter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0791E"/>
              </a:solidFill>
              <a:latin typeface="Aptos" panose="020B0004020202020204" pitchFamily="34" charset="0"/>
              <a:ea typeface="Avenir Heavy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ea typeface="Avenir Heavy" charset="0"/>
                <a:cs typeface="Arial" panose="020B0604020202020204" pitchFamily="34" charset="0"/>
              </a:rPr>
              <a:t>1960s – Seven-volume study lays a foundation for preserving French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Aptos" panose="020B0004020202020204" pitchFamily="34" charset="0"/>
              <a:ea typeface="Avenir Heavy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0791E"/>
                </a:solidFill>
                <a:latin typeface="Aptos" panose="020B0004020202020204" pitchFamily="34" charset="0"/>
                <a:ea typeface="Avenir Heavy" charset="0"/>
                <a:cs typeface="Arial" panose="020B0604020202020204" pitchFamily="34" charset="0"/>
              </a:rPr>
              <a:t>1970s – BGR studies improvements for Audubon Zoo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0791E"/>
              </a:solidFill>
              <a:latin typeface="Aptos" panose="020B0004020202020204" pitchFamily="34" charset="0"/>
              <a:ea typeface="Avenir Heavy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ea typeface="Avenir Heavy" charset="0"/>
                <a:cs typeface="Arial" panose="020B0604020202020204" pitchFamily="34" charset="0"/>
              </a:rPr>
              <a:t>1980s – Research supports new capital planning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Aptos" panose="020B0004020202020204" pitchFamily="34" charset="0"/>
              <a:ea typeface="Avenir Heavy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0791E"/>
                </a:solidFill>
                <a:latin typeface="Aptos" panose="020B0004020202020204" pitchFamily="34" charset="0"/>
                <a:ea typeface="Avenir Heavy" charset="0"/>
                <a:cs typeface="Arial" panose="020B0604020202020204" pitchFamily="34" charset="0"/>
              </a:rPr>
              <a:t>1990s – BGR identifies new paths on tax exemptions and 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0791E"/>
              </a:solidFill>
              <a:latin typeface="Aptos" panose="020B0004020202020204" pitchFamily="34" charset="0"/>
              <a:ea typeface="Avenir Heavy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ea typeface="Avenir Book" charset="0"/>
                <a:cs typeface="Arial" panose="020B0604020202020204" pitchFamily="34" charset="0"/>
              </a:rPr>
              <a:t>2000s – Post-Katrina research supports planning and assessor reforms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Aptos" panose="020B00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0791E"/>
                </a:solidFill>
                <a:latin typeface="Aptos" panose="020B0004020202020204" pitchFamily="34" charset="0"/>
                <a:ea typeface="Avenir Book" charset="0"/>
                <a:cs typeface="Arial" panose="020B0604020202020204" pitchFamily="34" charset="0"/>
              </a:rPr>
              <a:t>2010s – Contracting reform and alignment of school funding with charter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0791E"/>
              </a:solidFill>
              <a:latin typeface="Aptos" panose="020B00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ea typeface="Avenir Book" charset="0"/>
                <a:cs typeface="Arial" panose="020B0604020202020204" pitchFamily="34" charset="0"/>
              </a:rPr>
              <a:t>2020s – Push for fiscal accountability during and after pandemic</a:t>
            </a:r>
          </a:p>
        </p:txBody>
      </p:sp>
    </p:spTree>
    <p:extLst>
      <p:ext uri="{BB962C8B-B14F-4D97-AF65-F5344CB8AC3E}">
        <p14:creationId xmlns:p14="http://schemas.microsoft.com/office/powerpoint/2010/main" val="11531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AE5E9-7948-73D4-9053-9A3213B7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spc="-5"/>
              <a:t>Major Reports Published in 2022 &amp; 2023</a:t>
            </a:r>
            <a:endParaRPr lang="en-US" sz="4600" b="1"/>
          </a:p>
        </p:txBody>
      </p:sp>
      <p:pic>
        <p:nvPicPr>
          <p:cNvPr id="8" name="Picture 7" descr="A close-up of a building&#10;&#10;Description automatically generated">
            <a:extLst>
              <a:ext uri="{FF2B5EF4-FFF2-40B4-BE49-F238E27FC236}">
                <a16:creationId xmlns:a16="http://schemas.microsoft.com/office/drawing/2014/main" id="{577ED1A0-47AA-C6CD-05DC-6DCFD3D94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8" y="164592"/>
            <a:ext cx="3157491" cy="4087368"/>
          </a:xfrm>
          <a:prstGeom prst="rect">
            <a:avLst/>
          </a:prstGeom>
        </p:spPr>
      </p:pic>
      <p:pic>
        <p:nvPicPr>
          <p:cNvPr id="5" name="Picture 4" descr="A cover of a magazine&#10;&#10;Description automatically generated with medium confidence">
            <a:extLst>
              <a:ext uri="{FF2B5EF4-FFF2-40B4-BE49-F238E27FC236}">
                <a16:creationId xmlns:a16="http://schemas.microsoft.com/office/drawing/2014/main" id="{B89D9F22-1082-CEA0-1148-78C61C111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13" y="164592"/>
            <a:ext cx="3157491" cy="4087368"/>
          </a:xfrm>
          <a:prstGeom prst="rect">
            <a:avLst/>
          </a:prstGeom>
        </p:spPr>
      </p:pic>
      <p:pic>
        <p:nvPicPr>
          <p:cNvPr id="10" name="Picture 9" descr="A person walking in front of a building&#10;&#10;Description automatically generated">
            <a:extLst>
              <a:ext uri="{FF2B5EF4-FFF2-40B4-BE49-F238E27FC236}">
                <a16:creationId xmlns:a16="http://schemas.microsoft.com/office/drawing/2014/main" id="{C2E19CE7-F6D1-9FF7-E4E5-2FF8836CD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91" y="193356"/>
            <a:ext cx="3158420" cy="4087368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gold circle with text&#10;&#10;Description automatically generated">
            <a:extLst>
              <a:ext uri="{FF2B5EF4-FFF2-40B4-BE49-F238E27FC236}">
                <a16:creationId xmlns:a16="http://schemas.microsoft.com/office/drawing/2014/main" id="{C6573C47-DA63-CCAA-7273-E42F2EED0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01" y="2950077"/>
            <a:ext cx="1545339" cy="1524003"/>
          </a:xfrm>
          <a:prstGeom prst="rect">
            <a:avLst/>
          </a:prstGeom>
        </p:spPr>
      </p:pic>
      <p:pic>
        <p:nvPicPr>
          <p:cNvPr id="13" name="Picture 12" descr="A blue and gold circle with text&#10;&#10;Description automatically generated">
            <a:extLst>
              <a:ext uri="{FF2B5EF4-FFF2-40B4-BE49-F238E27FC236}">
                <a16:creationId xmlns:a16="http://schemas.microsoft.com/office/drawing/2014/main" id="{36B1F8A3-BC79-1CB9-5740-86CFE21A7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3" y="2973161"/>
            <a:ext cx="1545339" cy="1524003"/>
          </a:xfrm>
          <a:prstGeom prst="rect">
            <a:avLst/>
          </a:prstGeom>
        </p:spPr>
      </p:pic>
      <p:pic>
        <p:nvPicPr>
          <p:cNvPr id="14" name="Picture 13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3DA4FA1C-EB9B-1D7F-693D-4466A817F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EEB4-233A-4129-21EA-A557C857D08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avenir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ptos Display" panose="020B0004020202020204" pitchFamily="34" charset="0"/>
              </a:rPr>
              <a:t>Highlights of BGR’s Impact in the Past Decade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8EC96-A055-F05A-19AD-68215B248DC6}"/>
              </a:ext>
            </a:extLst>
          </p:cNvPr>
          <p:cNvSpPr txBox="1"/>
          <p:nvPr/>
        </p:nvSpPr>
        <p:spPr>
          <a:xfrm>
            <a:off x="828359" y="1350236"/>
            <a:ext cx="1084008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ptos" panose="020B0004020202020204" pitchFamily="34" charset="0"/>
              </a:rPr>
              <a:t>Improved accountability for New Orleans’ K-12 public school funding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0791E"/>
                </a:solidFill>
                <a:latin typeface="Aptos" panose="020B0004020202020204" pitchFamily="34" charset="0"/>
              </a:rPr>
              <a:t>1% hotel tax ($12.3 million a year pre-pandemic) restored and dedicated to New Orleans 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ptos" panose="020B0004020202020204" pitchFamily="34" charset="0"/>
              </a:rPr>
              <a:t>Reconsideration of Convention Center hotel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0791E"/>
                </a:solidFill>
                <a:latin typeface="Aptos" panose="020B0004020202020204" pitchFamily="34" charset="0"/>
              </a:rPr>
              <a:t>Improved school tax in Jefferson Parish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ptos" panose="020B0004020202020204" pitchFamily="34" charset="0"/>
              </a:rPr>
              <a:t>Defeat of 2014 legislation to reduce independence of regional flood protection authorities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0791E"/>
                </a:solidFill>
                <a:latin typeface="Aptos" panose="020B0004020202020204" pitchFamily="34" charset="0"/>
              </a:rPr>
              <a:t>Reallocation of $39 million in accumulated tax revenues to New Orleans schools</a:t>
            </a:r>
          </a:p>
        </p:txBody>
      </p:sp>
      <p:pic>
        <p:nvPicPr>
          <p:cNvPr id="4" name="Picture 3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B5278D19-4610-AC15-534B-568B8E03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90" y="5929199"/>
            <a:ext cx="1227853" cy="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5fee71-70b2-4912-8162-f554acf16e81">
      <Terms xmlns="http://schemas.microsoft.com/office/infopath/2007/PartnerControls"/>
    </lcf76f155ced4ddcb4097134ff3c332f>
    <TaxCatchAll xmlns="88791314-0ffe-4b38-a8ca-8385d2dc7ab9" xsi:nil="true"/>
    <SharedWithUsers xmlns="88791314-0ffe-4b38-a8ca-8385d2dc7ab9">
      <UserInfo>
        <DisplayName>Rebecca Mowbray</DisplayName>
        <AccountId>205</AccountId>
        <AccountType/>
      </UserInfo>
      <UserInfo>
        <DisplayName>Stephen Stuart</DisplayName>
        <AccountId>17</AccountId>
        <AccountType/>
      </UserInfo>
      <UserInfo>
        <DisplayName>Selva Riemann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B9A210573624F9A90BCE05D892623" ma:contentTypeVersion="18" ma:contentTypeDescription="Create a new document." ma:contentTypeScope="" ma:versionID="7d3bad1d88c6614e494dcb8e9a555cbf">
  <xsd:schema xmlns:xsd="http://www.w3.org/2001/XMLSchema" xmlns:xs="http://www.w3.org/2001/XMLSchema" xmlns:p="http://schemas.microsoft.com/office/2006/metadata/properties" xmlns:ns2="b15fee71-70b2-4912-8162-f554acf16e81" xmlns:ns3="88791314-0ffe-4b38-a8ca-8385d2dc7ab9" targetNamespace="http://schemas.microsoft.com/office/2006/metadata/properties" ma:root="true" ma:fieldsID="dff8bd3e3940c54d93e56e805ae71f5f" ns2:_="" ns3:_="">
    <xsd:import namespace="b15fee71-70b2-4912-8162-f554acf16e81"/>
    <xsd:import namespace="88791314-0ffe-4b38-a8ca-8385d2dc7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fee71-70b2-4912-8162-f554acf16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79bfc3-8b2e-4fc5-96c4-4fa8d3c25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91314-0ffe-4b38-a8ca-8385d2dc7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475d1-7db7-4d19-ba08-a0e48b252543}" ma:internalName="TaxCatchAll" ma:showField="CatchAllData" ma:web="88791314-0ffe-4b38-a8ca-8385d2dc7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D7AEC6-5C02-4C49-B241-8A909462A318}">
  <ds:schemaRefs>
    <ds:schemaRef ds:uri="http://schemas.microsoft.com/office/2006/metadata/properties"/>
    <ds:schemaRef ds:uri="http://schemas.microsoft.com/office/infopath/2007/PartnerControls"/>
    <ds:schemaRef ds:uri="b15fee71-70b2-4912-8162-f554acf16e81"/>
    <ds:schemaRef ds:uri="88791314-0ffe-4b38-a8ca-8385d2dc7ab9"/>
  </ds:schemaRefs>
</ds:datastoreItem>
</file>

<file path=customXml/itemProps2.xml><?xml version="1.0" encoding="utf-8"?>
<ds:datastoreItem xmlns:ds="http://schemas.openxmlformats.org/officeDocument/2006/customXml" ds:itemID="{2427BA21-997D-4130-AB6A-51423ABA63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553C0-A363-48CC-AA1B-2D5138BA0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fee71-70b2-4912-8162-f554acf16e81"/>
    <ds:schemaRef ds:uri="88791314-0ffe-4b38-a8ca-8385d2dc7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837</Words>
  <Application>Microsoft Office PowerPoint</Application>
  <PresentationFormat>Widescreen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Aptos ExtraBold</vt:lpstr>
      <vt:lpstr>Arial</vt:lpstr>
      <vt:lpstr>avenir</vt:lpstr>
      <vt:lpstr>avenir</vt:lpstr>
      <vt:lpstr>Avenir Book</vt:lpstr>
      <vt:lpstr>Avenir Heavy</vt:lpstr>
      <vt:lpstr>Baskerville</vt:lpstr>
      <vt:lpstr>Wingdings</vt:lpstr>
      <vt:lpstr>Office Theme</vt:lpstr>
      <vt:lpstr>PowerPoint Presentation</vt:lpstr>
      <vt:lpstr>PowerPoint Presentation</vt:lpstr>
      <vt:lpstr>PowerPoint Presentation</vt:lpstr>
      <vt:lpstr>Our Mission</vt:lpstr>
      <vt:lpstr>BGR’s Value Proposition</vt:lpstr>
      <vt:lpstr>Safeguarding Our Independence</vt:lpstr>
      <vt:lpstr>PowerPoint Presentation</vt:lpstr>
      <vt:lpstr>Major Reports Published in 2022 &amp; 2023</vt:lpstr>
      <vt:lpstr>PowerPoint Presentation</vt:lpstr>
      <vt:lpstr>PowerPoint Presentation</vt:lpstr>
      <vt:lpstr>BGR Ballot Reports in 2022 &amp; 2023</vt:lpstr>
      <vt:lpstr>Current Research Projects</vt:lpstr>
      <vt:lpstr>PowerPoint Presentation</vt:lpstr>
      <vt:lpstr>Thank you, and Stay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Stuart</dc:creator>
  <cp:lastModifiedBy>Rebecca Mowbray</cp:lastModifiedBy>
  <cp:revision>1</cp:revision>
  <dcterms:created xsi:type="dcterms:W3CDTF">2024-02-17T23:55:28Z</dcterms:created>
  <dcterms:modified xsi:type="dcterms:W3CDTF">2024-02-20T15:14:32Z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0x01010020EB9A210573624F9A90BCE05D892623</vt:lpwstr>
  </property>
</Properties>
</file>